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24" r:id="rId2"/>
    <p:sldId id="399" r:id="rId3"/>
    <p:sldId id="258" r:id="rId4"/>
    <p:sldId id="259" r:id="rId5"/>
    <p:sldId id="260" r:id="rId6"/>
    <p:sldId id="311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16" r:id="rId19"/>
    <p:sldId id="317" r:id="rId20"/>
    <p:sldId id="273" r:id="rId21"/>
    <p:sldId id="274" r:id="rId22"/>
    <p:sldId id="275" r:id="rId23"/>
    <p:sldId id="392" r:id="rId24"/>
    <p:sldId id="393" r:id="rId25"/>
    <p:sldId id="394" r:id="rId26"/>
    <p:sldId id="395" r:id="rId27"/>
    <p:sldId id="396" r:id="rId28"/>
    <p:sldId id="320" r:id="rId29"/>
    <p:sldId id="280" r:id="rId30"/>
    <p:sldId id="282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321" r:id="rId39"/>
    <p:sldId id="291" r:id="rId40"/>
    <p:sldId id="292" r:id="rId41"/>
    <p:sldId id="309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6" roundtripDataSignature="AMtx7mh7+s+pXA07KNibgzfr90GAR3Gf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F542E7-B878-4DC0-9F74-7368DE8D1148}">
  <a:tblStyle styleId="{32F542E7-B878-4DC0-9F74-7368DE8D114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A0B21B6A-BA88-441A-A969-9E75DADBEF8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2"/>
    <p:restoredTop sz="95322" autoAdjust="0"/>
  </p:normalViewPr>
  <p:slideViewPr>
    <p:cSldViewPr snapToGrid="0">
      <p:cViewPr varScale="1">
        <p:scale>
          <a:sx n="126" d="100"/>
          <a:sy n="126" d="100"/>
        </p:scale>
        <p:origin x="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90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86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3D7850-D1A7-43C0-9851-95D0FC987883}" type="doc">
      <dgm:prSet loTypeId="urn:microsoft.com/office/officeart/2005/8/layout/hierarchy6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43ED30-D317-43D0-989A-574322893C34}">
      <dgm:prSet phldrT="[Text]"/>
      <dgm:spPr/>
      <dgm:t>
        <a:bodyPr/>
        <a:lstStyle/>
        <a:p>
          <a:pPr algn="ctr"/>
          <a:r>
            <a:rPr lang="en-US" b="1"/>
            <a:t>Managing Director</a:t>
          </a:r>
          <a:endParaRPr lang="en-US" b="1" dirty="0"/>
        </a:p>
      </dgm:t>
    </dgm:pt>
    <dgm:pt modelId="{7B04D881-8CC8-4771-B1C9-6F064EE97BDF}" type="parTrans" cxnId="{A42764DC-2FD6-485A-A26A-7C9F3918EA5E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BF326F92-BB71-428A-A227-8D5E757A698D}" type="sibTrans" cxnId="{A42764DC-2FD6-485A-A26A-7C9F3918EA5E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3260CE28-0D89-402F-A015-17679521F243}" type="asst">
      <dgm:prSet phldrT="[Text]"/>
      <dgm:spPr/>
      <dgm:t>
        <a:bodyPr/>
        <a:lstStyle/>
        <a:p>
          <a:pPr algn="ctr"/>
          <a:r>
            <a:rPr lang="en-US" b="1"/>
            <a:t>Head of Manufacturing</a:t>
          </a:r>
          <a:endParaRPr lang="en-US" b="1" dirty="0"/>
        </a:p>
      </dgm:t>
    </dgm:pt>
    <dgm:pt modelId="{510D4334-1265-48B9-A0B8-849F079DE392}" type="parTrans" cxnId="{DEB47A83-928A-417A-BE5D-9A0E8A9C01EE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B0F21034-7FC3-4FD8-8F3D-4FA5138D8B96}" type="sibTrans" cxnId="{DEB47A83-928A-417A-BE5D-9A0E8A9C01EE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D0854C3E-D9C3-4FA9-BDC6-91410274160C}" type="asst">
      <dgm:prSet phldrT="[Text]"/>
      <dgm:spPr/>
      <dgm:t>
        <a:bodyPr/>
        <a:lstStyle/>
        <a:p>
          <a:pPr algn="ctr"/>
          <a:r>
            <a:rPr lang="en-US" b="1"/>
            <a:t>Head of Engineering</a:t>
          </a:r>
          <a:endParaRPr lang="en-US" b="1" dirty="0"/>
        </a:p>
      </dgm:t>
    </dgm:pt>
    <dgm:pt modelId="{B7358179-7E04-4576-B6A9-533E7DEB7142}" type="parTrans" cxnId="{99BA94A8-850F-44C7-AAAD-6F4EE17F3FD5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9C88683D-7984-423B-98C3-D116234EED22}" type="sibTrans" cxnId="{99BA94A8-850F-44C7-AAAD-6F4EE17F3FD5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D07493D9-80DB-4D05-A41D-FDB376E36F72}" type="asst">
      <dgm:prSet phldrT="[Text]"/>
      <dgm:spPr/>
      <dgm:t>
        <a:bodyPr/>
        <a:lstStyle/>
        <a:p>
          <a:pPr algn="ctr"/>
          <a:r>
            <a:rPr lang="en-US" b="1"/>
            <a:t>Manager: Widget Production</a:t>
          </a:r>
          <a:endParaRPr lang="en-US" b="1" dirty="0"/>
        </a:p>
      </dgm:t>
    </dgm:pt>
    <dgm:pt modelId="{2BDFDEB7-D29D-49C0-8923-CF2251FEC9F5}" type="parTrans" cxnId="{0D08B41A-7C68-4DBC-9113-C8EDFCB65978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5A202762-FCC7-4647-8EC8-FB0FE6377239}" type="sibTrans" cxnId="{0D08B41A-7C68-4DBC-9113-C8EDFCB65978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AE4E2685-F3D3-4B85-BF15-ABF1A00071D9}" type="asst">
      <dgm:prSet phldrT="[Text]"/>
      <dgm:spPr/>
      <dgm:t>
        <a:bodyPr/>
        <a:lstStyle/>
        <a:p>
          <a:pPr algn="ctr"/>
          <a:r>
            <a:rPr lang="en-US" b="1"/>
            <a:t>Manager: Assembly</a:t>
          </a:r>
          <a:endParaRPr lang="en-US" b="1" dirty="0"/>
        </a:p>
      </dgm:t>
    </dgm:pt>
    <dgm:pt modelId="{A19F1967-6AA4-48AC-BF85-E25466C1A207}" type="parTrans" cxnId="{82B42273-4965-436B-AE1F-1CFEF912EC27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894BCD8C-58D1-44BA-AC4A-2E31326F347A}" type="sibTrans" cxnId="{82B42273-4965-436B-AE1F-1CFEF912EC27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063B365A-B7AB-477D-AC24-2FA7E1A237B5}" type="asst">
      <dgm:prSet phldrT="[Text]"/>
      <dgm:spPr/>
      <dgm:t>
        <a:bodyPr/>
        <a:lstStyle/>
        <a:p>
          <a:pPr algn="ctr"/>
          <a:r>
            <a:rPr lang="en-US" b="1"/>
            <a:t>Manager: Packing</a:t>
          </a:r>
          <a:endParaRPr lang="en-US" b="1" dirty="0"/>
        </a:p>
      </dgm:t>
    </dgm:pt>
    <dgm:pt modelId="{BDE773BA-A51B-4C73-A96E-F3ADA8F63D82}" type="parTrans" cxnId="{C694A901-599F-4F2F-9A0A-1767FEF3CD17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F5F7EF77-A7DE-44E2-AF19-0744F7CABBE2}" type="sibTrans" cxnId="{C694A901-599F-4F2F-9A0A-1767FEF3CD17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554EE961-3106-472C-8851-676DCD988048}" type="asst">
      <dgm:prSet phldrT="[Text]"/>
      <dgm:spPr/>
      <dgm:t>
        <a:bodyPr/>
        <a:lstStyle/>
        <a:p>
          <a:pPr algn="ctr"/>
          <a:r>
            <a:rPr lang="en-US" b="1"/>
            <a:t>Day Shift Supervisor</a:t>
          </a:r>
          <a:endParaRPr lang="en-US" b="1" dirty="0"/>
        </a:p>
      </dgm:t>
    </dgm:pt>
    <dgm:pt modelId="{18AD4C7F-E283-4889-8404-B33491DD838F}" type="parTrans" cxnId="{2CCF7315-A2BA-4F47-8709-28B756F65C9C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330AEB62-FF95-45D6-A2A6-258D0D967EBF}" type="sibTrans" cxnId="{2CCF7315-A2BA-4F47-8709-28B756F65C9C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1BB37507-7DE3-4693-BB89-2E48A9AAB07E}" type="asst">
      <dgm:prSet phldrT="[Text]"/>
      <dgm:spPr/>
      <dgm:t>
        <a:bodyPr/>
        <a:lstStyle/>
        <a:p>
          <a:pPr algn="ctr"/>
          <a:r>
            <a:rPr lang="en-US" b="1"/>
            <a:t>Night Shift Supervisor</a:t>
          </a:r>
          <a:endParaRPr lang="en-US" b="1" dirty="0"/>
        </a:p>
      </dgm:t>
    </dgm:pt>
    <dgm:pt modelId="{39C73768-D4A9-423C-A387-B2B393DA54E7}" type="parTrans" cxnId="{FCF2E86B-9BEC-4BFF-9422-9C119AA6AFCB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A3EF1AB9-2849-4DE1-8EF0-DFCACF3720E6}" type="sibTrans" cxnId="{FCF2E86B-9BEC-4BFF-9422-9C119AA6AFCB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E1128893-A3A8-455C-88C3-E6BC0212BD57}" type="asst">
      <dgm:prSet phldrT="[Text]"/>
      <dgm:spPr/>
      <dgm:t>
        <a:bodyPr/>
        <a:lstStyle/>
        <a:p>
          <a:pPr algn="ctr"/>
          <a:r>
            <a:rPr lang="en-US" b="1"/>
            <a:t>Shift Supervisor</a:t>
          </a:r>
          <a:endParaRPr lang="en-US" b="1" dirty="0"/>
        </a:p>
      </dgm:t>
    </dgm:pt>
    <dgm:pt modelId="{A0BCB633-4EB9-4E55-AC51-12E58892B87F}" type="parTrans" cxnId="{7E27409B-BFCC-421D-BF5C-7CE800E1DEBD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B242729A-EE3E-4C28-A30D-CE001A970AC9}" type="sibTrans" cxnId="{7E27409B-BFCC-421D-BF5C-7CE800E1DEBD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85CF56CD-D070-4393-9B2E-B11F7D90BF5E}" type="asst">
      <dgm:prSet phldrT="[Text]"/>
      <dgm:spPr/>
      <dgm:t>
        <a:bodyPr/>
        <a:lstStyle/>
        <a:p>
          <a:pPr algn="ctr"/>
          <a:r>
            <a:rPr lang="en-US" b="1"/>
            <a:t>Shift Supervisor</a:t>
          </a:r>
          <a:endParaRPr lang="en-US" b="1" dirty="0"/>
        </a:p>
      </dgm:t>
    </dgm:pt>
    <dgm:pt modelId="{D38CFB6A-7C7C-4D58-850B-C0858A53D32A}" type="parTrans" cxnId="{56FC087E-8469-4152-B177-9AF9AF331B2D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D07B73F9-929C-4C72-A852-6FDE43FCC67F}" type="sibTrans" cxnId="{56FC087E-8469-4152-B177-9AF9AF331B2D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32BFA988-D653-4835-9197-3A3D8152547C}" type="pres">
      <dgm:prSet presAssocID="{1F3D7850-D1A7-43C0-9851-95D0FC98788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C409950-2B8A-46FB-95AE-9C20F7A48FBC}" type="pres">
      <dgm:prSet presAssocID="{1F3D7850-D1A7-43C0-9851-95D0FC987883}" presName="hierFlow" presStyleCnt="0"/>
      <dgm:spPr/>
    </dgm:pt>
    <dgm:pt modelId="{E994D3AF-FCAA-4311-8060-8DD7048E42C5}" type="pres">
      <dgm:prSet presAssocID="{1F3D7850-D1A7-43C0-9851-95D0FC98788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EB0DFD4-8830-428B-B447-E95FDD09C6FB}" type="pres">
      <dgm:prSet presAssocID="{F243ED30-D317-43D0-989A-574322893C34}" presName="Name14" presStyleCnt="0"/>
      <dgm:spPr/>
    </dgm:pt>
    <dgm:pt modelId="{DE8CECEE-B348-4073-8993-62CFD73A67F4}" type="pres">
      <dgm:prSet presAssocID="{F243ED30-D317-43D0-989A-574322893C34}" presName="level1Shape" presStyleLbl="node0" presStyleIdx="0" presStyleCnt="1">
        <dgm:presLayoutVars>
          <dgm:chPref val="3"/>
        </dgm:presLayoutVars>
      </dgm:prSet>
      <dgm:spPr/>
    </dgm:pt>
    <dgm:pt modelId="{EC618B46-0171-488D-9DBC-A76AE7897D19}" type="pres">
      <dgm:prSet presAssocID="{F243ED30-D317-43D0-989A-574322893C34}" presName="hierChild2" presStyleCnt="0"/>
      <dgm:spPr/>
    </dgm:pt>
    <dgm:pt modelId="{34D26EF3-5802-4B45-9A74-877D64D02CD8}" type="pres">
      <dgm:prSet presAssocID="{510D4334-1265-48B9-A0B8-849F079DE392}" presName="Name19" presStyleLbl="parChTrans1D2" presStyleIdx="0" presStyleCnt="2"/>
      <dgm:spPr/>
    </dgm:pt>
    <dgm:pt modelId="{8E55EF02-684B-4AEC-906F-514AACDD05D1}" type="pres">
      <dgm:prSet presAssocID="{3260CE28-0D89-402F-A015-17679521F243}" presName="Name21" presStyleCnt="0"/>
      <dgm:spPr/>
    </dgm:pt>
    <dgm:pt modelId="{314E0A5E-B23C-4558-AC95-E2B4200E8B1F}" type="pres">
      <dgm:prSet presAssocID="{3260CE28-0D89-402F-A015-17679521F243}" presName="level2Shape" presStyleLbl="asst1" presStyleIdx="0" presStyleCnt="9"/>
      <dgm:spPr/>
    </dgm:pt>
    <dgm:pt modelId="{AE0A005C-3852-42CA-A4E4-C266D0C3994A}" type="pres">
      <dgm:prSet presAssocID="{3260CE28-0D89-402F-A015-17679521F243}" presName="hierChild3" presStyleCnt="0"/>
      <dgm:spPr/>
    </dgm:pt>
    <dgm:pt modelId="{34A99E98-7EE7-460C-8FEC-45408F4375F4}" type="pres">
      <dgm:prSet presAssocID="{2BDFDEB7-D29D-49C0-8923-CF2251FEC9F5}" presName="Name19" presStyleLbl="parChTrans1D3" presStyleIdx="0" presStyleCnt="1"/>
      <dgm:spPr/>
    </dgm:pt>
    <dgm:pt modelId="{CB296F36-04C5-4E72-80BF-81507C88DA3B}" type="pres">
      <dgm:prSet presAssocID="{D07493D9-80DB-4D05-A41D-FDB376E36F72}" presName="Name21" presStyleCnt="0"/>
      <dgm:spPr/>
    </dgm:pt>
    <dgm:pt modelId="{93D83A0F-9085-4E3E-A996-62FB02F8596F}" type="pres">
      <dgm:prSet presAssocID="{D07493D9-80DB-4D05-A41D-FDB376E36F72}" presName="level2Shape" presStyleLbl="asst1" presStyleIdx="1" presStyleCnt="9"/>
      <dgm:spPr/>
    </dgm:pt>
    <dgm:pt modelId="{140AC991-A73C-408D-A381-3ED5D031126E}" type="pres">
      <dgm:prSet presAssocID="{D07493D9-80DB-4D05-A41D-FDB376E36F72}" presName="hierChild3" presStyleCnt="0"/>
      <dgm:spPr/>
    </dgm:pt>
    <dgm:pt modelId="{E2A0AFD1-39D6-4F53-94B9-8E4AFA990ECB}" type="pres">
      <dgm:prSet presAssocID="{A19F1967-6AA4-48AC-BF85-E25466C1A207}" presName="Name19" presStyleLbl="parChTrans1D4" presStyleIdx="0" presStyleCnt="6"/>
      <dgm:spPr/>
    </dgm:pt>
    <dgm:pt modelId="{4B4E5C21-4FA9-417E-B437-8A49289AC7A0}" type="pres">
      <dgm:prSet presAssocID="{AE4E2685-F3D3-4B85-BF15-ABF1A00071D9}" presName="Name21" presStyleCnt="0"/>
      <dgm:spPr/>
    </dgm:pt>
    <dgm:pt modelId="{710213ED-F84E-43D4-A7C8-6A196F92480C}" type="pres">
      <dgm:prSet presAssocID="{AE4E2685-F3D3-4B85-BF15-ABF1A00071D9}" presName="level2Shape" presStyleLbl="asst1" presStyleIdx="2" presStyleCnt="9"/>
      <dgm:spPr/>
    </dgm:pt>
    <dgm:pt modelId="{F36C7D0B-DF2B-4665-A647-CBBB209A2330}" type="pres">
      <dgm:prSet presAssocID="{AE4E2685-F3D3-4B85-BF15-ABF1A00071D9}" presName="hierChild3" presStyleCnt="0"/>
      <dgm:spPr/>
    </dgm:pt>
    <dgm:pt modelId="{424F86D3-A221-41A7-A792-F53BDE73B667}" type="pres">
      <dgm:prSet presAssocID="{18AD4C7F-E283-4889-8404-B33491DD838F}" presName="Name19" presStyleLbl="parChTrans1D4" presStyleIdx="1" presStyleCnt="6"/>
      <dgm:spPr/>
    </dgm:pt>
    <dgm:pt modelId="{60190A37-795B-494F-8543-835A27732F53}" type="pres">
      <dgm:prSet presAssocID="{554EE961-3106-472C-8851-676DCD988048}" presName="Name21" presStyleCnt="0"/>
      <dgm:spPr/>
    </dgm:pt>
    <dgm:pt modelId="{1D8AAE21-037E-4704-A3CD-477D90AE22D5}" type="pres">
      <dgm:prSet presAssocID="{554EE961-3106-472C-8851-676DCD988048}" presName="level2Shape" presStyleLbl="asst1" presStyleIdx="3" presStyleCnt="9"/>
      <dgm:spPr/>
    </dgm:pt>
    <dgm:pt modelId="{54081EB1-F841-422F-AA0D-837A6A0FCE69}" type="pres">
      <dgm:prSet presAssocID="{554EE961-3106-472C-8851-676DCD988048}" presName="hierChild3" presStyleCnt="0"/>
      <dgm:spPr/>
    </dgm:pt>
    <dgm:pt modelId="{69A1AD94-32D7-4400-ACD3-40C008CEF65F}" type="pres">
      <dgm:prSet presAssocID="{39C73768-D4A9-423C-A387-B2B393DA54E7}" presName="Name19" presStyleLbl="parChTrans1D4" presStyleIdx="2" presStyleCnt="6"/>
      <dgm:spPr/>
    </dgm:pt>
    <dgm:pt modelId="{21858A62-06D6-4CC7-891E-66BA5223E87B}" type="pres">
      <dgm:prSet presAssocID="{1BB37507-7DE3-4693-BB89-2E48A9AAB07E}" presName="Name21" presStyleCnt="0"/>
      <dgm:spPr/>
    </dgm:pt>
    <dgm:pt modelId="{F9971607-9FD4-4A7B-A438-0E2ACB8BF3B1}" type="pres">
      <dgm:prSet presAssocID="{1BB37507-7DE3-4693-BB89-2E48A9AAB07E}" presName="level2Shape" presStyleLbl="asst1" presStyleIdx="4" presStyleCnt="9"/>
      <dgm:spPr/>
    </dgm:pt>
    <dgm:pt modelId="{00ABDA55-35FD-402F-B7A4-46BA7E24E0EB}" type="pres">
      <dgm:prSet presAssocID="{1BB37507-7DE3-4693-BB89-2E48A9AAB07E}" presName="hierChild3" presStyleCnt="0"/>
      <dgm:spPr/>
    </dgm:pt>
    <dgm:pt modelId="{D2A47944-F8EF-4D44-9B90-EC95749280DC}" type="pres">
      <dgm:prSet presAssocID="{BDE773BA-A51B-4C73-A96E-F3ADA8F63D82}" presName="Name19" presStyleLbl="parChTrans1D4" presStyleIdx="3" presStyleCnt="6"/>
      <dgm:spPr/>
    </dgm:pt>
    <dgm:pt modelId="{C75CBE89-521B-4AF1-BA62-12FBD260D94A}" type="pres">
      <dgm:prSet presAssocID="{063B365A-B7AB-477D-AC24-2FA7E1A237B5}" presName="Name21" presStyleCnt="0"/>
      <dgm:spPr/>
    </dgm:pt>
    <dgm:pt modelId="{F53D317D-A8A0-40FD-BAE7-3F300FEA2CC7}" type="pres">
      <dgm:prSet presAssocID="{063B365A-B7AB-477D-AC24-2FA7E1A237B5}" presName="level2Shape" presStyleLbl="asst1" presStyleIdx="5" presStyleCnt="9"/>
      <dgm:spPr/>
    </dgm:pt>
    <dgm:pt modelId="{AA0AA3D4-30D1-42FD-BAD5-0915FB12647A}" type="pres">
      <dgm:prSet presAssocID="{063B365A-B7AB-477D-AC24-2FA7E1A237B5}" presName="hierChild3" presStyleCnt="0"/>
      <dgm:spPr/>
    </dgm:pt>
    <dgm:pt modelId="{87934121-48F8-4000-A7DC-594A63E61F20}" type="pres">
      <dgm:prSet presAssocID="{A0BCB633-4EB9-4E55-AC51-12E58892B87F}" presName="Name19" presStyleLbl="parChTrans1D4" presStyleIdx="4" presStyleCnt="6"/>
      <dgm:spPr/>
    </dgm:pt>
    <dgm:pt modelId="{25CA46D4-EDCF-4954-900F-A4963082265A}" type="pres">
      <dgm:prSet presAssocID="{E1128893-A3A8-455C-88C3-E6BC0212BD57}" presName="Name21" presStyleCnt="0"/>
      <dgm:spPr/>
    </dgm:pt>
    <dgm:pt modelId="{6197EBCC-7710-4380-A1B8-1BB13382E78C}" type="pres">
      <dgm:prSet presAssocID="{E1128893-A3A8-455C-88C3-E6BC0212BD57}" presName="level2Shape" presStyleLbl="asst1" presStyleIdx="6" presStyleCnt="9"/>
      <dgm:spPr/>
    </dgm:pt>
    <dgm:pt modelId="{82B34260-40EC-4CAA-A5C2-8A76900206F3}" type="pres">
      <dgm:prSet presAssocID="{E1128893-A3A8-455C-88C3-E6BC0212BD57}" presName="hierChild3" presStyleCnt="0"/>
      <dgm:spPr/>
    </dgm:pt>
    <dgm:pt modelId="{62A32B18-8796-4091-96C2-7D5722B8D8F1}" type="pres">
      <dgm:prSet presAssocID="{D38CFB6A-7C7C-4D58-850B-C0858A53D32A}" presName="Name19" presStyleLbl="parChTrans1D4" presStyleIdx="5" presStyleCnt="6"/>
      <dgm:spPr/>
    </dgm:pt>
    <dgm:pt modelId="{6E8ECC9F-63E6-4631-843B-DC7DDE7D5399}" type="pres">
      <dgm:prSet presAssocID="{85CF56CD-D070-4393-9B2E-B11F7D90BF5E}" presName="Name21" presStyleCnt="0"/>
      <dgm:spPr/>
    </dgm:pt>
    <dgm:pt modelId="{7190DB0B-7B6B-4C0C-B149-00182CA68A8F}" type="pres">
      <dgm:prSet presAssocID="{85CF56CD-D070-4393-9B2E-B11F7D90BF5E}" presName="level2Shape" presStyleLbl="asst1" presStyleIdx="7" presStyleCnt="9"/>
      <dgm:spPr/>
    </dgm:pt>
    <dgm:pt modelId="{B631F7D4-23D2-47A6-BADF-994843A383DD}" type="pres">
      <dgm:prSet presAssocID="{85CF56CD-D070-4393-9B2E-B11F7D90BF5E}" presName="hierChild3" presStyleCnt="0"/>
      <dgm:spPr/>
    </dgm:pt>
    <dgm:pt modelId="{EE300027-D01A-449C-B3EA-FCA127BC48B4}" type="pres">
      <dgm:prSet presAssocID="{B7358179-7E04-4576-B6A9-533E7DEB7142}" presName="Name19" presStyleLbl="parChTrans1D2" presStyleIdx="1" presStyleCnt="2"/>
      <dgm:spPr/>
    </dgm:pt>
    <dgm:pt modelId="{B3180575-365F-4E75-9CE5-C39A44B8BDB1}" type="pres">
      <dgm:prSet presAssocID="{D0854C3E-D9C3-4FA9-BDC6-91410274160C}" presName="Name21" presStyleCnt="0"/>
      <dgm:spPr/>
    </dgm:pt>
    <dgm:pt modelId="{8ECC3A7B-BE43-420A-96F0-B1CDD6F9DA94}" type="pres">
      <dgm:prSet presAssocID="{D0854C3E-D9C3-4FA9-BDC6-91410274160C}" presName="level2Shape" presStyleLbl="asst1" presStyleIdx="8" presStyleCnt="9"/>
      <dgm:spPr/>
    </dgm:pt>
    <dgm:pt modelId="{019A6BA8-A4A3-461C-B07C-31DA7F98A3B0}" type="pres">
      <dgm:prSet presAssocID="{D0854C3E-D9C3-4FA9-BDC6-91410274160C}" presName="hierChild3" presStyleCnt="0"/>
      <dgm:spPr/>
    </dgm:pt>
    <dgm:pt modelId="{1C523191-65A7-4DC1-A826-0D28F3B01228}" type="pres">
      <dgm:prSet presAssocID="{1F3D7850-D1A7-43C0-9851-95D0FC987883}" presName="bgShapesFlow" presStyleCnt="0"/>
      <dgm:spPr/>
    </dgm:pt>
  </dgm:ptLst>
  <dgm:cxnLst>
    <dgm:cxn modelId="{C694A901-599F-4F2F-9A0A-1767FEF3CD17}" srcId="{D07493D9-80DB-4D05-A41D-FDB376E36F72}" destId="{063B365A-B7AB-477D-AC24-2FA7E1A237B5}" srcOrd="1" destOrd="0" parTransId="{BDE773BA-A51B-4C73-A96E-F3ADA8F63D82}" sibTransId="{F5F7EF77-A7DE-44E2-AF19-0744F7CABBE2}"/>
    <dgm:cxn modelId="{2CCF7315-A2BA-4F47-8709-28B756F65C9C}" srcId="{AE4E2685-F3D3-4B85-BF15-ABF1A00071D9}" destId="{554EE961-3106-472C-8851-676DCD988048}" srcOrd="0" destOrd="0" parTransId="{18AD4C7F-E283-4889-8404-B33491DD838F}" sibTransId="{330AEB62-FF95-45D6-A2A6-258D0D967EBF}"/>
    <dgm:cxn modelId="{0D08B41A-7C68-4DBC-9113-C8EDFCB65978}" srcId="{3260CE28-0D89-402F-A015-17679521F243}" destId="{D07493D9-80DB-4D05-A41D-FDB376E36F72}" srcOrd="0" destOrd="0" parTransId="{2BDFDEB7-D29D-49C0-8923-CF2251FEC9F5}" sibTransId="{5A202762-FCC7-4647-8EC8-FB0FE6377239}"/>
    <dgm:cxn modelId="{14D13626-AECF-474B-B18F-7566CFAFC7DF}" type="presOf" srcId="{85CF56CD-D070-4393-9B2E-B11F7D90BF5E}" destId="{7190DB0B-7B6B-4C0C-B149-00182CA68A8F}" srcOrd="0" destOrd="0" presId="urn:microsoft.com/office/officeart/2005/8/layout/hierarchy6"/>
    <dgm:cxn modelId="{C8C37228-E93E-4E6A-881F-5EED5B816383}" type="presOf" srcId="{510D4334-1265-48B9-A0B8-849F079DE392}" destId="{34D26EF3-5802-4B45-9A74-877D64D02CD8}" srcOrd="0" destOrd="0" presId="urn:microsoft.com/office/officeart/2005/8/layout/hierarchy6"/>
    <dgm:cxn modelId="{D516D231-CDA7-4395-9C92-E7D313A92E48}" type="presOf" srcId="{BDE773BA-A51B-4C73-A96E-F3ADA8F63D82}" destId="{D2A47944-F8EF-4D44-9B90-EC95749280DC}" srcOrd="0" destOrd="0" presId="urn:microsoft.com/office/officeart/2005/8/layout/hierarchy6"/>
    <dgm:cxn modelId="{23E19B32-349D-40D7-8EC4-1E49CDBBE3CF}" type="presOf" srcId="{554EE961-3106-472C-8851-676DCD988048}" destId="{1D8AAE21-037E-4704-A3CD-477D90AE22D5}" srcOrd="0" destOrd="0" presId="urn:microsoft.com/office/officeart/2005/8/layout/hierarchy6"/>
    <dgm:cxn modelId="{8C20813B-674C-4976-B4E8-114B3C79BAA6}" type="presOf" srcId="{1F3D7850-D1A7-43C0-9851-95D0FC987883}" destId="{32BFA988-D653-4835-9197-3A3D8152547C}" srcOrd="0" destOrd="0" presId="urn:microsoft.com/office/officeart/2005/8/layout/hierarchy6"/>
    <dgm:cxn modelId="{566F163D-8CC8-4F16-AE06-508C01A2CE2D}" type="presOf" srcId="{1BB37507-7DE3-4693-BB89-2E48A9AAB07E}" destId="{F9971607-9FD4-4A7B-A438-0E2ACB8BF3B1}" srcOrd="0" destOrd="0" presId="urn:microsoft.com/office/officeart/2005/8/layout/hierarchy6"/>
    <dgm:cxn modelId="{98B5663E-2DBE-498F-8517-DBB5BD6D68EC}" type="presOf" srcId="{E1128893-A3A8-455C-88C3-E6BC0212BD57}" destId="{6197EBCC-7710-4380-A1B8-1BB13382E78C}" srcOrd="0" destOrd="0" presId="urn:microsoft.com/office/officeart/2005/8/layout/hierarchy6"/>
    <dgm:cxn modelId="{7000465B-D2F3-42C3-920B-10AF7E484A11}" type="presOf" srcId="{F243ED30-D317-43D0-989A-574322893C34}" destId="{DE8CECEE-B348-4073-8993-62CFD73A67F4}" srcOrd="0" destOrd="0" presId="urn:microsoft.com/office/officeart/2005/8/layout/hierarchy6"/>
    <dgm:cxn modelId="{257DBC47-9B00-4C73-ACDB-BF8AD307E758}" type="presOf" srcId="{3260CE28-0D89-402F-A015-17679521F243}" destId="{314E0A5E-B23C-4558-AC95-E2B4200E8B1F}" srcOrd="0" destOrd="0" presId="urn:microsoft.com/office/officeart/2005/8/layout/hierarchy6"/>
    <dgm:cxn modelId="{FCF2E86B-9BEC-4BFF-9422-9C119AA6AFCB}" srcId="{AE4E2685-F3D3-4B85-BF15-ABF1A00071D9}" destId="{1BB37507-7DE3-4693-BB89-2E48A9AAB07E}" srcOrd="1" destOrd="0" parTransId="{39C73768-D4A9-423C-A387-B2B393DA54E7}" sibTransId="{A3EF1AB9-2849-4DE1-8EF0-DFCACF3720E6}"/>
    <dgm:cxn modelId="{B6DD3870-8EFD-47F4-93A2-0E2EA06CEE5A}" type="presOf" srcId="{B7358179-7E04-4576-B6A9-533E7DEB7142}" destId="{EE300027-D01A-449C-B3EA-FCA127BC48B4}" srcOrd="0" destOrd="0" presId="urn:microsoft.com/office/officeart/2005/8/layout/hierarchy6"/>
    <dgm:cxn modelId="{82B42273-4965-436B-AE1F-1CFEF912EC27}" srcId="{D07493D9-80DB-4D05-A41D-FDB376E36F72}" destId="{AE4E2685-F3D3-4B85-BF15-ABF1A00071D9}" srcOrd="0" destOrd="0" parTransId="{A19F1967-6AA4-48AC-BF85-E25466C1A207}" sibTransId="{894BCD8C-58D1-44BA-AC4A-2E31326F347A}"/>
    <dgm:cxn modelId="{56FC087E-8469-4152-B177-9AF9AF331B2D}" srcId="{063B365A-B7AB-477D-AC24-2FA7E1A237B5}" destId="{85CF56CD-D070-4393-9B2E-B11F7D90BF5E}" srcOrd="1" destOrd="0" parTransId="{D38CFB6A-7C7C-4D58-850B-C0858A53D32A}" sibTransId="{D07B73F9-929C-4C72-A852-6FDE43FCC67F}"/>
    <dgm:cxn modelId="{DEB47A83-928A-417A-BE5D-9A0E8A9C01EE}" srcId="{F243ED30-D317-43D0-989A-574322893C34}" destId="{3260CE28-0D89-402F-A015-17679521F243}" srcOrd="0" destOrd="0" parTransId="{510D4334-1265-48B9-A0B8-849F079DE392}" sibTransId="{B0F21034-7FC3-4FD8-8F3D-4FA5138D8B96}"/>
    <dgm:cxn modelId="{ED47128F-97B5-4F7B-BCFD-B218E148C480}" type="presOf" srcId="{A19F1967-6AA4-48AC-BF85-E25466C1A207}" destId="{E2A0AFD1-39D6-4F53-94B9-8E4AFA990ECB}" srcOrd="0" destOrd="0" presId="urn:microsoft.com/office/officeart/2005/8/layout/hierarchy6"/>
    <dgm:cxn modelId="{7067C792-501C-4357-89F8-2B5A8DA00F39}" type="presOf" srcId="{D07493D9-80DB-4D05-A41D-FDB376E36F72}" destId="{93D83A0F-9085-4E3E-A996-62FB02F8596F}" srcOrd="0" destOrd="0" presId="urn:microsoft.com/office/officeart/2005/8/layout/hierarchy6"/>
    <dgm:cxn modelId="{17E48D96-D945-4265-BB78-660E92AFA24E}" type="presOf" srcId="{A0BCB633-4EB9-4E55-AC51-12E58892B87F}" destId="{87934121-48F8-4000-A7DC-594A63E61F20}" srcOrd="0" destOrd="0" presId="urn:microsoft.com/office/officeart/2005/8/layout/hierarchy6"/>
    <dgm:cxn modelId="{7E27409B-BFCC-421D-BF5C-7CE800E1DEBD}" srcId="{063B365A-B7AB-477D-AC24-2FA7E1A237B5}" destId="{E1128893-A3A8-455C-88C3-E6BC0212BD57}" srcOrd="0" destOrd="0" parTransId="{A0BCB633-4EB9-4E55-AC51-12E58892B87F}" sibTransId="{B242729A-EE3E-4C28-A30D-CE001A970AC9}"/>
    <dgm:cxn modelId="{EC66609E-452E-45E2-A9BD-05F2F7A251EB}" type="presOf" srcId="{2BDFDEB7-D29D-49C0-8923-CF2251FEC9F5}" destId="{34A99E98-7EE7-460C-8FEC-45408F4375F4}" srcOrd="0" destOrd="0" presId="urn:microsoft.com/office/officeart/2005/8/layout/hierarchy6"/>
    <dgm:cxn modelId="{99BA94A8-850F-44C7-AAAD-6F4EE17F3FD5}" srcId="{F243ED30-D317-43D0-989A-574322893C34}" destId="{D0854C3E-D9C3-4FA9-BDC6-91410274160C}" srcOrd="1" destOrd="0" parTransId="{B7358179-7E04-4576-B6A9-533E7DEB7142}" sibTransId="{9C88683D-7984-423B-98C3-D116234EED22}"/>
    <dgm:cxn modelId="{82B84CCD-1788-48A6-B9FA-53D3F09857CE}" type="presOf" srcId="{18AD4C7F-E283-4889-8404-B33491DD838F}" destId="{424F86D3-A221-41A7-A792-F53BDE73B667}" srcOrd="0" destOrd="0" presId="urn:microsoft.com/office/officeart/2005/8/layout/hierarchy6"/>
    <dgm:cxn modelId="{ADDCE0CE-59C2-4071-9F73-AE03921DD198}" type="presOf" srcId="{063B365A-B7AB-477D-AC24-2FA7E1A237B5}" destId="{F53D317D-A8A0-40FD-BAE7-3F300FEA2CC7}" srcOrd="0" destOrd="0" presId="urn:microsoft.com/office/officeart/2005/8/layout/hierarchy6"/>
    <dgm:cxn modelId="{073D98DA-6C4C-4BE5-93AD-80B524FC8886}" type="presOf" srcId="{39C73768-D4A9-423C-A387-B2B393DA54E7}" destId="{69A1AD94-32D7-4400-ACD3-40C008CEF65F}" srcOrd="0" destOrd="0" presId="urn:microsoft.com/office/officeart/2005/8/layout/hierarchy6"/>
    <dgm:cxn modelId="{A42764DC-2FD6-485A-A26A-7C9F3918EA5E}" srcId="{1F3D7850-D1A7-43C0-9851-95D0FC987883}" destId="{F243ED30-D317-43D0-989A-574322893C34}" srcOrd="0" destOrd="0" parTransId="{7B04D881-8CC8-4771-B1C9-6F064EE97BDF}" sibTransId="{BF326F92-BB71-428A-A227-8D5E757A698D}"/>
    <dgm:cxn modelId="{ACF3FBDC-9ECA-434A-9309-BE198DF01B50}" type="presOf" srcId="{D38CFB6A-7C7C-4D58-850B-C0858A53D32A}" destId="{62A32B18-8796-4091-96C2-7D5722B8D8F1}" srcOrd="0" destOrd="0" presId="urn:microsoft.com/office/officeart/2005/8/layout/hierarchy6"/>
    <dgm:cxn modelId="{C24DBBE5-FF77-4157-95A0-06F57E56B65E}" type="presOf" srcId="{D0854C3E-D9C3-4FA9-BDC6-91410274160C}" destId="{8ECC3A7B-BE43-420A-96F0-B1CDD6F9DA94}" srcOrd="0" destOrd="0" presId="urn:microsoft.com/office/officeart/2005/8/layout/hierarchy6"/>
    <dgm:cxn modelId="{387924FF-F5E8-4FA4-BC13-B970EFFC9B3A}" type="presOf" srcId="{AE4E2685-F3D3-4B85-BF15-ABF1A00071D9}" destId="{710213ED-F84E-43D4-A7C8-6A196F92480C}" srcOrd="0" destOrd="0" presId="urn:microsoft.com/office/officeart/2005/8/layout/hierarchy6"/>
    <dgm:cxn modelId="{B902DCD0-C569-416B-9CE7-064C93875239}" type="presParOf" srcId="{32BFA988-D653-4835-9197-3A3D8152547C}" destId="{EC409950-2B8A-46FB-95AE-9C20F7A48FBC}" srcOrd="0" destOrd="0" presId="urn:microsoft.com/office/officeart/2005/8/layout/hierarchy6"/>
    <dgm:cxn modelId="{BC79F239-DB81-4324-8B06-943FD301D1FD}" type="presParOf" srcId="{EC409950-2B8A-46FB-95AE-9C20F7A48FBC}" destId="{E994D3AF-FCAA-4311-8060-8DD7048E42C5}" srcOrd="0" destOrd="0" presId="urn:microsoft.com/office/officeart/2005/8/layout/hierarchy6"/>
    <dgm:cxn modelId="{3F59B2B1-4429-465B-9AF0-394180A55D7A}" type="presParOf" srcId="{E994D3AF-FCAA-4311-8060-8DD7048E42C5}" destId="{7EB0DFD4-8830-428B-B447-E95FDD09C6FB}" srcOrd="0" destOrd="0" presId="urn:microsoft.com/office/officeart/2005/8/layout/hierarchy6"/>
    <dgm:cxn modelId="{B4956C3A-D0AD-4320-9EBC-4D5E7EDEBE87}" type="presParOf" srcId="{7EB0DFD4-8830-428B-B447-E95FDD09C6FB}" destId="{DE8CECEE-B348-4073-8993-62CFD73A67F4}" srcOrd="0" destOrd="0" presId="urn:microsoft.com/office/officeart/2005/8/layout/hierarchy6"/>
    <dgm:cxn modelId="{8F5475CF-FED7-4A58-9756-70E976A76E4C}" type="presParOf" srcId="{7EB0DFD4-8830-428B-B447-E95FDD09C6FB}" destId="{EC618B46-0171-488D-9DBC-A76AE7897D19}" srcOrd="1" destOrd="0" presId="urn:microsoft.com/office/officeart/2005/8/layout/hierarchy6"/>
    <dgm:cxn modelId="{980FD9C5-5183-4C32-8D28-4E6AEBFB6FFE}" type="presParOf" srcId="{EC618B46-0171-488D-9DBC-A76AE7897D19}" destId="{34D26EF3-5802-4B45-9A74-877D64D02CD8}" srcOrd="0" destOrd="0" presId="urn:microsoft.com/office/officeart/2005/8/layout/hierarchy6"/>
    <dgm:cxn modelId="{08D04311-FA1B-4B90-A060-3C83BD09E12F}" type="presParOf" srcId="{EC618B46-0171-488D-9DBC-A76AE7897D19}" destId="{8E55EF02-684B-4AEC-906F-514AACDD05D1}" srcOrd="1" destOrd="0" presId="urn:microsoft.com/office/officeart/2005/8/layout/hierarchy6"/>
    <dgm:cxn modelId="{D0C9DA0E-64DC-4AA0-ADF3-2CBCE1E328F8}" type="presParOf" srcId="{8E55EF02-684B-4AEC-906F-514AACDD05D1}" destId="{314E0A5E-B23C-4558-AC95-E2B4200E8B1F}" srcOrd="0" destOrd="0" presId="urn:microsoft.com/office/officeart/2005/8/layout/hierarchy6"/>
    <dgm:cxn modelId="{030D9181-3EDD-40BC-80BA-11C0BAFA2F58}" type="presParOf" srcId="{8E55EF02-684B-4AEC-906F-514AACDD05D1}" destId="{AE0A005C-3852-42CA-A4E4-C266D0C3994A}" srcOrd="1" destOrd="0" presId="urn:microsoft.com/office/officeart/2005/8/layout/hierarchy6"/>
    <dgm:cxn modelId="{D77E6BA8-F1D4-4998-A1C9-8FE5FC578CEA}" type="presParOf" srcId="{AE0A005C-3852-42CA-A4E4-C266D0C3994A}" destId="{34A99E98-7EE7-460C-8FEC-45408F4375F4}" srcOrd="0" destOrd="0" presId="urn:microsoft.com/office/officeart/2005/8/layout/hierarchy6"/>
    <dgm:cxn modelId="{51D6267A-9DC1-413F-8347-9181927AB4FA}" type="presParOf" srcId="{AE0A005C-3852-42CA-A4E4-C266D0C3994A}" destId="{CB296F36-04C5-4E72-80BF-81507C88DA3B}" srcOrd="1" destOrd="0" presId="urn:microsoft.com/office/officeart/2005/8/layout/hierarchy6"/>
    <dgm:cxn modelId="{5357232A-9BBD-40A3-BC81-F4579EF60B88}" type="presParOf" srcId="{CB296F36-04C5-4E72-80BF-81507C88DA3B}" destId="{93D83A0F-9085-4E3E-A996-62FB02F8596F}" srcOrd="0" destOrd="0" presId="urn:microsoft.com/office/officeart/2005/8/layout/hierarchy6"/>
    <dgm:cxn modelId="{0369D28C-67C1-46C1-BB97-5ECF69BC83B1}" type="presParOf" srcId="{CB296F36-04C5-4E72-80BF-81507C88DA3B}" destId="{140AC991-A73C-408D-A381-3ED5D031126E}" srcOrd="1" destOrd="0" presId="urn:microsoft.com/office/officeart/2005/8/layout/hierarchy6"/>
    <dgm:cxn modelId="{80D4E858-5795-4DC1-8475-C00487538AFB}" type="presParOf" srcId="{140AC991-A73C-408D-A381-3ED5D031126E}" destId="{E2A0AFD1-39D6-4F53-94B9-8E4AFA990ECB}" srcOrd="0" destOrd="0" presId="urn:microsoft.com/office/officeart/2005/8/layout/hierarchy6"/>
    <dgm:cxn modelId="{6624F633-762D-492F-9CF5-4A4767604E75}" type="presParOf" srcId="{140AC991-A73C-408D-A381-3ED5D031126E}" destId="{4B4E5C21-4FA9-417E-B437-8A49289AC7A0}" srcOrd="1" destOrd="0" presId="urn:microsoft.com/office/officeart/2005/8/layout/hierarchy6"/>
    <dgm:cxn modelId="{99A810FF-470A-4C1C-8D90-CF5D8B617D7D}" type="presParOf" srcId="{4B4E5C21-4FA9-417E-B437-8A49289AC7A0}" destId="{710213ED-F84E-43D4-A7C8-6A196F92480C}" srcOrd="0" destOrd="0" presId="urn:microsoft.com/office/officeart/2005/8/layout/hierarchy6"/>
    <dgm:cxn modelId="{6FB03E59-2247-4EC2-B968-74FF44A5B001}" type="presParOf" srcId="{4B4E5C21-4FA9-417E-B437-8A49289AC7A0}" destId="{F36C7D0B-DF2B-4665-A647-CBBB209A2330}" srcOrd="1" destOrd="0" presId="urn:microsoft.com/office/officeart/2005/8/layout/hierarchy6"/>
    <dgm:cxn modelId="{8FCC56C6-0697-4754-856E-56D8BAA17A0E}" type="presParOf" srcId="{F36C7D0B-DF2B-4665-A647-CBBB209A2330}" destId="{424F86D3-A221-41A7-A792-F53BDE73B667}" srcOrd="0" destOrd="0" presId="urn:microsoft.com/office/officeart/2005/8/layout/hierarchy6"/>
    <dgm:cxn modelId="{515EDFB2-B511-4855-B494-64C91D682EDD}" type="presParOf" srcId="{F36C7D0B-DF2B-4665-A647-CBBB209A2330}" destId="{60190A37-795B-494F-8543-835A27732F53}" srcOrd="1" destOrd="0" presId="urn:microsoft.com/office/officeart/2005/8/layout/hierarchy6"/>
    <dgm:cxn modelId="{F4B012BB-95C1-4B3F-B830-BF1667E1625C}" type="presParOf" srcId="{60190A37-795B-494F-8543-835A27732F53}" destId="{1D8AAE21-037E-4704-A3CD-477D90AE22D5}" srcOrd="0" destOrd="0" presId="urn:microsoft.com/office/officeart/2005/8/layout/hierarchy6"/>
    <dgm:cxn modelId="{CD99AD06-72E8-4045-9EBE-6FB8449129A0}" type="presParOf" srcId="{60190A37-795B-494F-8543-835A27732F53}" destId="{54081EB1-F841-422F-AA0D-837A6A0FCE69}" srcOrd="1" destOrd="0" presId="urn:microsoft.com/office/officeart/2005/8/layout/hierarchy6"/>
    <dgm:cxn modelId="{DB394FB2-51B3-4DA7-8C33-E42C277AE294}" type="presParOf" srcId="{F36C7D0B-DF2B-4665-A647-CBBB209A2330}" destId="{69A1AD94-32D7-4400-ACD3-40C008CEF65F}" srcOrd="2" destOrd="0" presId="urn:microsoft.com/office/officeart/2005/8/layout/hierarchy6"/>
    <dgm:cxn modelId="{035D0708-3D9F-46E9-B0B1-DEE4BBBE3D52}" type="presParOf" srcId="{F36C7D0B-DF2B-4665-A647-CBBB209A2330}" destId="{21858A62-06D6-4CC7-891E-66BA5223E87B}" srcOrd="3" destOrd="0" presId="urn:microsoft.com/office/officeart/2005/8/layout/hierarchy6"/>
    <dgm:cxn modelId="{97E21245-D307-4FF8-ACF5-D8CF3BE3C3C9}" type="presParOf" srcId="{21858A62-06D6-4CC7-891E-66BA5223E87B}" destId="{F9971607-9FD4-4A7B-A438-0E2ACB8BF3B1}" srcOrd="0" destOrd="0" presId="urn:microsoft.com/office/officeart/2005/8/layout/hierarchy6"/>
    <dgm:cxn modelId="{0EC52747-AD9C-448B-85CA-023E8E84F459}" type="presParOf" srcId="{21858A62-06D6-4CC7-891E-66BA5223E87B}" destId="{00ABDA55-35FD-402F-B7A4-46BA7E24E0EB}" srcOrd="1" destOrd="0" presId="urn:microsoft.com/office/officeart/2005/8/layout/hierarchy6"/>
    <dgm:cxn modelId="{5C403C77-9DB0-40E9-A947-26562F438531}" type="presParOf" srcId="{140AC991-A73C-408D-A381-3ED5D031126E}" destId="{D2A47944-F8EF-4D44-9B90-EC95749280DC}" srcOrd="2" destOrd="0" presId="urn:microsoft.com/office/officeart/2005/8/layout/hierarchy6"/>
    <dgm:cxn modelId="{E59DAC58-C2EC-4693-9A42-7DEEFDFC74C6}" type="presParOf" srcId="{140AC991-A73C-408D-A381-3ED5D031126E}" destId="{C75CBE89-521B-4AF1-BA62-12FBD260D94A}" srcOrd="3" destOrd="0" presId="urn:microsoft.com/office/officeart/2005/8/layout/hierarchy6"/>
    <dgm:cxn modelId="{7E7EFFF7-5E77-4B3B-B08C-1190DFBC97D7}" type="presParOf" srcId="{C75CBE89-521B-4AF1-BA62-12FBD260D94A}" destId="{F53D317D-A8A0-40FD-BAE7-3F300FEA2CC7}" srcOrd="0" destOrd="0" presId="urn:microsoft.com/office/officeart/2005/8/layout/hierarchy6"/>
    <dgm:cxn modelId="{F0E8C40E-21C0-4671-AD4D-E31C0AD1FB40}" type="presParOf" srcId="{C75CBE89-521B-4AF1-BA62-12FBD260D94A}" destId="{AA0AA3D4-30D1-42FD-BAD5-0915FB12647A}" srcOrd="1" destOrd="0" presId="urn:microsoft.com/office/officeart/2005/8/layout/hierarchy6"/>
    <dgm:cxn modelId="{F0E7A3D9-0A7F-40F4-A135-D8B74EAED5E5}" type="presParOf" srcId="{AA0AA3D4-30D1-42FD-BAD5-0915FB12647A}" destId="{87934121-48F8-4000-A7DC-594A63E61F20}" srcOrd="0" destOrd="0" presId="urn:microsoft.com/office/officeart/2005/8/layout/hierarchy6"/>
    <dgm:cxn modelId="{2B1696C9-038E-433D-B595-615BB9A881ED}" type="presParOf" srcId="{AA0AA3D4-30D1-42FD-BAD5-0915FB12647A}" destId="{25CA46D4-EDCF-4954-900F-A4963082265A}" srcOrd="1" destOrd="0" presId="urn:microsoft.com/office/officeart/2005/8/layout/hierarchy6"/>
    <dgm:cxn modelId="{4C280982-76A6-482F-A1D2-A80A9C8A690D}" type="presParOf" srcId="{25CA46D4-EDCF-4954-900F-A4963082265A}" destId="{6197EBCC-7710-4380-A1B8-1BB13382E78C}" srcOrd="0" destOrd="0" presId="urn:microsoft.com/office/officeart/2005/8/layout/hierarchy6"/>
    <dgm:cxn modelId="{57926E41-2FAA-4D83-B655-96B3F31AB9C8}" type="presParOf" srcId="{25CA46D4-EDCF-4954-900F-A4963082265A}" destId="{82B34260-40EC-4CAA-A5C2-8A76900206F3}" srcOrd="1" destOrd="0" presId="urn:microsoft.com/office/officeart/2005/8/layout/hierarchy6"/>
    <dgm:cxn modelId="{D8DB1FD7-D8DD-4660-878E-3D10DBC28E14}" type="presParOf" srcId="{AA0AA3D4-30D1-42FD-BAD5-0915FB12647A}" destId="{62A32B18-8796-4091-96C2-7D5722B8D8F1}" srcOrd="2" destOrd="0" presId="urn:microsoft.com/office/officeart/2005/8/layout/hierarchy6"/>
    <dgm:cxn modelId="{104CFEC1-C66F-4C17-B23E-A289BFD433F2}" type="presParOf" srcId="{AA0AA3D4-30D1-42FD-BAD5-0915FB12647A}" destId="{6E8ECC9F-63E6-4631-843B-DC7DDE7D5399}" srcOrd="3" destOrd="0" presId="urn:microsoft.com/office/officeart/2005/8/layout/hierarchy6"/>
    <dgm:cxn modelId="{C98AEE66-08E3-4940-8D1B-173162F58607}" type="presParOf" srcId="{6E8ECC9F-63E6-4631-843B-DC7DDE7D5399}" destId="{7190DB0B-7B6B-4C0C-B149-00182CA68A8F}" srcOrd="0" destOrd="0" presId="urn:microsoft.com/office/officeart/2005/8/layout/hierarchy6"/>
    <dgm:cxn modelId="{0EEA8877-5860-4E42-88CE-6A58A261702A}" type="presParOf" srcId="{6E8ECC9F-63E6-4631-843B-DC7DDE7D5399}" destId="{B631F7D4-23D2-47A6-BADF-994843A383DD}" srcOrd="1" destOrd="0" presId="urn:microsoft.com/office/officeart/2005/8/layout/hierarchy6"/>
    <dgm:cxn modelId="{4441B49A-17EA-4AE7-A4F0-47B21CAD3C35}" type="presParOf" srcId="{EC618B46-0171-488D-9DBC-A76AE7897D19}" destId="{EE300027-D01A-449C-B3EA-FCA127BC48B4}" srcOrd="2" destOrd="0" presId="urn:microsoft.com/office/officeart/2005/8/layout/hierarchy6"/>
    <dgm:cxn modelId="{75B8C6EE-513F-4BD5-B939-11DEA66F9C39}" type="presParOf" srcId="{EC618B46-0171-488D-9DBC-A76AE7897D19}" destId="{B3180575-365F-4E75-9CE5-C39A44B8BDB1}" srcOrd="3" destOrd="0" presId="urn:microsoft.com/office/officeart/2005/8/layout/hierarchy6"/>
    <dgm:cxn modelId="{14746032-A356-4131-A666-4699C3EBDBA8}" type="presParOf" srcId="{B3180575-365F-4E75-9CE5-C39A44B8BDB1}" destId="{8ECC3A7B-BE43-420A-96F0-B1CDD6F9DA94}" srcOrd="0" destOrd="0" presId="urn:microsoft.com/office/officeart/2005/8/layout/hierarchy6"/>
    <dgm:cxn modelId="{E21F57F0-FA24-4C25-8A14-BA6A15E613E2}" type="presParOf" srcId="{B3180575-365F-4E75-9CE5-C39A44B8BDB1}" destId="{019A6BA8-A4A3-461C-B07C-31DA7F98A3B0}" srcOrd="1" destOrd="0" presId="urn:microsoft.com/office/officeart/2005/8/layout/hierarchy6"/>
    <dgm:cxn modelId="{61CF8811-D78C-461B-9C17-266630DB4CC8}" type="presParOf" srcId="{32BFA988-D653-4835-9197-3A3D8152547C}" destId="{1C523191-65A7-4DC1-A826-0D28F3B0122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CECEE-B348-4073-8993-62CFD73A67F4}">
      <dsp:nvSpPr>
        <dsp:cNvPr id="0" name=""/>
        <dsp:cNvSpPr/>
      </dsp:nvSpPr>
      <dsp:spPr>
        <a:xfrm>
          <a:off x="3271240" y="2898"/>
          <a:ext cx="825282" cy="550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Managing Director</a:t>
          </a:r>
          <a:endParaRPr lang="en-US" sz="800" b="1" kern="1200" dirty="0"/>
        </a:p>
      </dsp:txBody>
      <dsp:txXfrm>
        <a:off x="3287354" y="19012"/>
        <a:ext cx="793054" cy="517960"/>
      </dsp:txXfrm>
    </dsp:sp>
    <dsp:sp modelId="{34D26EF3-5802-4B45-9A74-877D64D02CD8}">
      <dsp:nvSpPr>
        <dsp:cNvPr id="0" name=""/>
        <dsp:cNvSpPr/>
      </dsp:nvSpPr>
      <dsp:spPr>
        <a:xfrm>
          <a:off x="3147447" y="553087"/>
          <a:ext cx="536433" cy="220075"/>
        </a:xfrm>
        <a:custGeom>
          <a:avLst/>
          <a:gdLst/>
          <a:ahLst/>
          <a:cxnLst/>
          <a:rect l="0" t="0" r="0" b="0"/>
          <a:pathLst>
            <a:path>
              <a:moveTo>
                <a:pt x="536433" y="0"/>
              </a:moveTo>
              <a:lnTo>
                <a:pt x="536433" y="110037"/>
              </a:lnTo>
              <a:lnTo>
                <a:pt x="0" y="110037"/>
              </a:lnTo>
              <a:lnTo>
                <a:pt x="0" y="2200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4E0A5E-B23C-4558-AC95-E2B4200E8B1F}">
      <dsp:nvSpPr>
        <dsp:cNvPr id="0" name=""/>
        <dsp:cNvSpPr/>
      </dsp:nvSpPr>
      <dsp:spPr>
        <a:xfrm>
          <a:off x="2734806" y="773163"/>
          <a:ext cx="825282" cy="550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Head of Manufacturing</a:t>
          </a:r>
          <a:endParaRPr lang="en-US" sz="800" b="1" kern="1200" dirty="0"/>
        </a:p>
      </dsp:txBody>
      <dsp:txXfrm>
        <a:off x="2750920" y="789277"/>
        <a:ext cx="793054" cy="517960"/>
      </dsp:txXfrm>
    </dsp:sp>
    <dsp:sp modelId="{34A99E98-7EE7-460C-8FEC-45408F4375F4}">
      <dsp:nvSpPr>
        <dsp:cNvPr id="0" name=""/>
        <dsp:cNvSpPr/>
      </dsp:nvSpPr>
      <dsp:spPr>
        <a:xfrm>
          <a:off x="3101727" y="1323351"/>
          <a:ext cx="91440" cy="2200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0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83A0F-9085-4E3E-A996-62FB02F8596F}">
      <dsp:nvSpPr>
        <dsp:cNvPr id="0" name=""/>
        <dsp:cNvSpPr/>
      </dsp:nvSpPr>
      <dsp:spPr>
        <a:xfrm>
          <a:off x="2734806" y="1543427"/>
          <a:ext cx="825282" cy="550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Manager: Widget Production</a:t>
          </a:r>
          <a:endParaRPr lang="en-US" sz="800" b="1" kern="1200" dirty="0"/>
        </a:p>
      </dsp:txBody>
      <dsp:txXfrm>
        <a:off x="2750920" y="1559541"/>
        <a:ext cx="793054" cy="517960"/>
      </dsp:txXfrm>
    </dsp:sp>
    <dsp:sp modelId="{E2A0AFD1-39D6-4F53-94B9-8E4AFA990ECB}">
      <dsp:nvSpPr>
        <dsp:cNvPr id="0" name=""/>
        <dsp:cNvSpPr/>
      </dsp:nvSpPr>
      <dsp:spPr>
        <a:xfrm>
          <a:off x="2074580" y="2093615"/>
          <a:ext cx="1072867" cy="220075"/>
        </a:xfrm>
        <a:custGeom>
          <a:avLst/>
          <a:gdLst/>
          <a:ahLst/>
          <a:cxnLst/>
          <a:rect l="0" t="0" r="0" b="0"/>
          <a:pathLst>
            <a:path>
              <a:moveTo>
                <a:pt x="1072867" y="0"/>
              </a:moveTo>
              <a:lnTo>
                <a:pt x="1072867" y="110037"/>
              </a:lnTo>
              <a:lnTo>
                <a:pt x="0" y="110037"/>
              </a:lnTo>
              <a:lnTo>
                <a:pt x="0" y="2200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0213ED-F84E-43D4-A7C8-6A196F92480C}">
      <dsp:nvSpPr>
        <dsp:cNvPr id="0" name=""/>
        <dsp:cNvSpPr/>
      </dsp:nvSpPr>
      <dsp:spPr>
        <a:xfrm>
          <a:off x="1661938" y="2313691"/>
          <a:ext cx="825282" cy="550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Manager: Assembly</a:t>
          </a:r>
          <a:endParaRPr lang="en-US" sz="800" b="1" kern="1200" dirty="0"/>
        </a:p>
      </dsp:txBody>
      <dsp:txXfrm>
        <a:off x="1678052" y="2329805"/>
        <a:ext cx="793054" cy="517960"/>
      </dsp:txXfrm>
    </dsp:sp>
    <dsp:sp modelId="{424F86D3-A221-41A7-A792-F53BDE73B667}">
      <dsp:nvSpPr>
        <dsp:cNvPr id="0" name=""/>
        <dsp:cNvSpPr/>
      </dsp:nvSpPr>
      <dsp:spPr>
        <a:xfrm>
          <a:off x="1538146" y="2863879"/>
          <a:ext cx="536433" cy="220075"/>
        </a:xfrm>
        <a:custGeom>
          <a:avLst/>
          <a:gdLst/>
          <a:ahLst/>
          <a:cxnLst/>
          <a:rect l="0" t="0" r="0" b="0"/>
          <a:pathLst>
            <a:path>
              <a:moveTo>
                <a:pt x="536433" y="0"/>
              </a:moveTo>
              <a:lnTo>
                <a:pt x="536433" y="110037"/>
              </a:lnTo>
              <a:lnTo>
                <a:pt x="0" y="110037"/>
              </a:lnTo>
              <a:lnTo>
                <a:pt x="0" y="2200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8AAE21-037E-4704-A3CD-477D90AE22D5}">
      <dsp:nvSpPr>
        <dsp:cNvPr id="0" name=""/>
        <dsp:cNvSpPr/>
      </dsp:nvSpPr>
      <dsp:spPr>
        <a:xfrm>
          <a:off x="1125504" y="3083955"/>
          <a:ext cx="825282" cy="550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Day Shift Supervisor</a:t>
          </a:r>
          <a:endParaRPr lang="en-US" sz="800" b="1" kern="1200" dirty="0"/>
        </a:p>
      </dsp:txBody>
      <dsp:txXfrm>
        <a:off x="1141618" y="3100069"/>
        <a:ext cx="793054" cy="517960"/>
      </dsp:txXfrm>
    </dsp:sp>
    <dsp:sp modelId="{69A1AD94-32D7-4400-ACD3-40C008CEF65F}">
      <dsp:nvSpPr>
        <dsp:cNvPr id="0" name=""/>
        <dsp:cNvSpPr/>
      </dsp:nvSpPr>
      <dsp:spPr>
        <a:xfrm>
          <a:off x="2074580" y="2863879"/>
          <a:ext cx="536433" cy="2200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037"/>
              </a:lnTo>
              <a:lnTo>
                <a:pt x="536433" y="110037"/>
              </a:lnTo>
              <a:lnTo>
                <a:pt x="536433" y="2200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971607-9FD4-4A7B-A438-0E2ACB8BF3B1}">
      <dsp:nvSpPr>
        <dsp:cNvPr id="0" name=""/>
        <dsp:cNvSpPr/>
      </dsp:nvSpPr>
      <dsp:spPr>
        <a:xfrm>
          <a:off x="2198372" y="3083955"/>
          <a:ext cx="825282" cy="550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Night Shift Supervisor</a:t>
          </a:r>
          <a:endParaRPr lang="en-US" sz="800" b="1" kern="1200" dirty="0"/>
        </a:p>
      </dsp:txBody>
      <dsp:txXfrm>
        <a:off x="2214486" y="3100069"/>
        <a:ext cx="793054" cy="517960"/>
      </dsp:txXfrm>
    </dsp:sp>
    <dsp:sp modelId="{D2A47944-F8EF-4D44-9B90-EC95749280DC}">
      <dsp:nvSpPr>
        <dsp:cNvPr id="0" name=""/>
        <dsp:cNvSpPr/>
      </dsp:nvSpPr>
      <dsp:spPr>
        <a:xfrm>
          <a:off x="3147448" y="2093615"/>
          <a:ext cx="1072867" cy="2200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037"/>
              </a:lnTo>
              <a:lnTo>
                <a:pt x="1072867" y="110037"/>
              </a:lnTo>
              <a:lnTo>
                <a:pt x="1072867" y="2200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3D317D-A8A0-40FD-BAE7-3F300FEA2CC7}">
      <dsp:nvSpPr>
        <dsp:cNvPr id="0" name=""/>
        <dsp:cNvSpPr/>
      </dsp:nvSpPr>
      <dsp:spPr>
        <a:xfrm>
          <a:off x="3807674" y="2313691"/>
          <a:ext cx="825282" cy="550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Manager: Packing</a:t>
          </a:r>
          <a:endParaRPr lang="en-US" sz="800" b="1" kern="1200" dirty="0"/>
        </a:p>
      </dsp:txBody>
      <dsp:txXfrm>
        <a:off x="3823788" y="2329805"/>
        <a:ext cx="793054" cy="517960"/>
      </dsp:txXfrm>
    </dsp:sp>
    <dsp:sp modelId="{87934121-48F8-4000-A7DC-594A63E61F20}">
      <dsp:nvSpPr>
        <dsp:cNvPr id="0" name=""/>
        <dsp:cNvSpPr/>
      </dsp:nvSpPr>
      <dsp:spPr>
        <a:xfrm>
          <a:off x="3683881" y="2863879"/>
          <a:ext cx="536433" cy="220075"/>
        </a:xfrm>
        <a:custGeom>
          <a:avLst/>
          <a:gdLst/>
          <a:ahLst/>
          <a:cxnLst/>
          <a:rect l="0" t="0" r="0" b="0"/>
          <a:pathLst>
            <a:path>
              <a:moveTo>
                <a:pt x="536433" y="0"/>
              </a:moveTo>
              <a:lnTo>
                <a:pt x="536433" y="110037"/>
              </a:lnTo>
              <a:lnTo>
                <a:pt x="0" y="110037"/>
              </a:lnTo>
              <a:lnTo>
                <a:pt x="0" y="2200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97EBCC-7710-4380-A1B8-1BB13382E78C}">
      <dsp:nvSpPr>
        <dsp:cNvPr id="0" name=""/>
        <dsp:cNvSpPr/>
      </dsp:nvSpPr>
      <dsp:spPr>
        <a:xfrm>
          <a:off x="3271240" y="3083955"/>
          <a:ext cx="825282" cy="550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Shift Supervisor</a:t>
          </a:r>
          <a:endParaRPr lang="en-US" sz="800" b="1" kern="1200" dirty="0"/>
        </a:p>
      </dsp:txBody>
      <dsp:txXfrm>
        <a:off x="3287354" y="3100069"/>
        <a:ext cx="793054" cy="517960"/>
      </dsp:txXfrm>
    </dsp:sp>
    <dsp:sp modelId="{62A32B18-8796-4091-96C2-7D5722B8D8F1}">
      <dsp:nvSpPr>
        <dsp:cNvPr id="0" name=""/>
        <dsp:cNvSpPr/>
      </dsp:nvSpPr>
      <dsp:spPr>
        <a:xfrm>
          <a:off x="4220315" y="2863879"/>
          <a:ext cx="536433" cy="2200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037"/>
              </a:lnTo>
              <a:lnTo>
                <a:pt x="536433" y="110037"/>
              </a:lnTo>
              <a:lnTo>
                <a:pt x="536433" y="2200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90DB0B-7B6B-4C0C-B149-00182CA68A8F}">
      <dsp:nvSpPr>
        <dsp:cNvPr id="0" name=""/>
        <dsp:cNvSpPr/>
      </dsp:nvSpPr>
      <dsp:spPr>
        <a:xfrm>
          <a:off x="4344108" y="3083955"/>
          <a:ext cx="825282" cy="550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Shift Supervisor</a:t>
          </a:r>
          <a:endParaRPr lang="en-US" sz="800" b="1" kern="1200" dirty="0"/>
        </a:p>
      </dsp:txBody>
      <dsp:txXfrm>
        <a:off x="4360222" y="3100069"/>
        <a:ext cx="793054" cy="517960"/>
      </dsp:txXfrm>
    </dsp:sp>
    <dsp:sp modelId="{EE300027-D01A-449C-B3EA-FCA127BC48B4}">
      <dsp:nvSpPr>
        <dsp:cNvPr id="0" name=""/>
        <dsp:cNvSpPr/>
      </dsp:nvSpPr>
      <dsp:spPr>
        <a:xfrm>
          <a:off x="3683881" y="553087"/>
          <a:ext cx="536433" cy="2200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037"/>
              </a:lnTo>
              <a:lnTo>
                <a:pt x="536433" y="110037"/>
              </a:lnTo>
              <a:lnTo>
                <a:pt x="536433" y="2200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CC3A7B-BE43-420A-96F0-B1CDD6F9DA94}">
      <dsp:nvSpPr>
        <dsp:cNvPr id="0" name=""/>
        <dsp:cNvSpPr/>
      </dsp:nvSpPr>
      <dsp:spPr>
        <a:xfrm>
          <a:off x="3807674" y="773163"/>
          <a:ext cx="825282" cy="550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Head of Engineering</a:t>
          </a:r>
          <a:endParaRPr lang="en-US" sz="800" b="1" kern="1200" dirty="0"/>
        </a:p>
      </dsp:txBody>
      <dsp:txXfrm>
        <a:off x="3823788" y="789277"/>
        <a:ext cx="793054" cy="517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59365F-8348-4C3C-AB56-8260EFB160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FA0A73-CE43-40AD-B076-530CDF5186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43A13-CB09-4AF6-B660-14355BDF77FC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F957E-C568-4B4F-963D-3F5BE88F06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C2C557-ADF9-4FAB-B073-EDE3DAE66B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D5268-5B62-414C-985D-3790884E9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57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us/dictionary/english/spread" TargetMode="External"/><Relationship Id="rId7" Type="http://schemas.openxmlformats.org/officeDocument/2006/relationships/hyperlink" Target="https://dictionary.cambridge.org/us/dictionary/english/area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ictionary.cambridge.org/us/dictionary/english/large" TargetMode="External"/><Relationship Id="rId5" Type="http://schemas.openxmlformats.org/officeDocument/2006/relationships/hyperlink" Target="https://dictionary.cambridge.org/us/dictionary/english/move" TargetMode="External"/><Relationship Id="rId4" Type="http://schemas.openxmlformats.org/officeDocument/2006/relationships/hyperlink" Target="https://dictionary.cambridge.org/us/dictionary/english/across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551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640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546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Disperse (v) /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dɪˈspɝːs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/: to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spread"/>
              </a:rPr>
              <a:t>spread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across"/>
              </a:rPr>
              <a:t>across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move"/>
              </a:rPr>
              <a:t>move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away over a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large"/>
              </a:rPr>
              <a:t>large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7" tooltip="area"/>
              </a:rPr>
              <a:t>area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or to make something do this</a:t>
            </a:r>
            <a:endParaRPr b="0" u="none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7" name="Google Shape;57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2" name="Google Shape;742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734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7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57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57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solidFill>
          <a:schemeClr val="accen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6"/>
          <p:cNvSpPr txBox="1">
            <a:spLocks noGrp="1"/>
          </p:cNvSpPr>
          <p:nvPr>
            <p:ph type="body" idx="1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66"/>
          <p:cNvSpPr txBox="1">
            <a:spLocks noGrp="1"/>
          </p:cNvSpPr>
          <p:nvPr>
            <p:ph type="body" idx="2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66"/>
          <p:cNvSpPr txBox="1">
            <a:spLocks noGrp="1"/>
          </p:cNvSpPr>
          <p:nvPr>
            <p:ph type="body" idx="3"/>
          </p:nvPr>
        </p:nvSpPr>
        <p:spPr>
          <a:xfrm>
            <a:off x="6219023" y="1192298"/>
            <a:ext cx="2403600" cy="3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3" name="Google Shape;63;p6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6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6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" name="Google Shape;15;p5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58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" name="Google Shape;20;p59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59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accen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0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0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" name="Google Shape;25;p60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6" name="Google Shape;26;p6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" name="Google Shape;27;p6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28;p60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0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chemeClr val="accent2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2" name="Google Shape;32;p6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3" name="Google Shape;33;p6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" name="Google Shape;34;p6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61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1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2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62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2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62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62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63"/>
          <p:cNvCxnSpPr/>
          <p:nvPr/>
        </p:nvCxnSpPr>
        <p:spPr>
          <a:xfrm>
            <a:off x="94563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63"/>
          <p:cNvSpPr/>
          <p:nvPr/>
        </p:nvSpPr>
        <p:spPr>
          <a:xfrm>
            <a:off x="638325" y="2267417"/>
            <a:ext cx="614400" cy="614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3"/>
          <p:cNvSpPr txBox="1">
            <a:spLocks noGrp="1"/>
          </p:cNvSpPr>
          <p:nvPr>
            <p:ph type="body" idx="1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◦"/>
              <a:defRPr sz="2800" i="1">
                <a:solidFill>
                  <a:schemeClr val="accent1"/>
                </a:solidFill>
              </a:defRPr>
            </a:lvl1pPr>
            <a:lvl2pPr marL="914400" lvl="1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 i="1">
                <a:solidFill>
                  <a:schemeClr val="accent1"/>
                </a:solidFill>
              </a:defRPr>
            </a:lvl2pPr>
            <a:lvl3pPr marL="1371600" lvl="2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>
                <a:solidFill>
                  <a:schemeClr val="accent1"/>
                </a:solidFill>
              </a:defRPr>
            </a:lvl3pPr>
            <a:lvl4pPr marL="1828800" lvl="3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2800" i="1">
                <a:solidFill>
                  <a:schemeClr val="accent1"/>
                </a:solidFill>
              </a:defRPr>
            </a:lvl4pPr>
            <a:lvl5pPr marL="2286000" lvl="4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2800" i="1">
                <a:solidFill>
                  <a:schemeClr val="accent1"/>
                </a:solidFill>
              </a:defRPr>
            </a:lvl5pPr>
            <a:lvl6pPr marL="2743200" lvl="5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2800" i="1">
                <a:solidFill>
                  <a:schemeClr val="accent1"/>
                </a:solidFill>
              </a:defRPr>
            </a:lvl6pPr>
            <a:lvl7pPr marL="3200400" lvl="6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2800" i="1">
                <a:solidFill>
                  <a:schemeClr val="accent1"/>
                </a:solidFill>
              </a:defRPr>
            </a:lvl7pPr>
            <a:lvl8pPr marL="3657600" lvl="7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2800" i="1">
                <a:solidFill>
                  <a:schemeClr val="accent1"/>
                </a:solidFill>
              </a:defRPr>
            </a:lvl8pPr>
            <a:lvl9pPr marL="4114800" lvl="8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28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3"/>
          <p:cNvSpPr txBox="1"/>
          <p:nvPr/>
        </p:nvSpPr>
        <p:spPr>
          <a:xfrm>
            <a:off x="286541" y="2244031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sz="4800" b="1" i="0" u="none" strike="noStrike" cap="none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8" name="Google Shape;48;p6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_ONLY">
    <p:bg>
      <p:bgPr>
        <a:solidFill>
          <a:schemeClr val="accent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" name="Google Shape;56;p6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65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56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5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1DADE7C0-4230-9463-2827-D310296A5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60" b="350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4876C4-01E1-3038-BF1C-63D511760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3884" y="1208383"/>
            <a:ext cx="4308529" cy="1159800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and</a:t>
            </a:r>
            <a:b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In-group Working Skills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C68DDE0-50DA-0271-4DD7-DB2396F1A2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7640664" y="20648"/>
            <a:ext cx="1379348" cy="1511995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0B5156D-2550-BE57-C325-130092D8A17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8" y="269223"/>
            <a:ext cx="2248991" cy="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55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tx1"/>
                </a:solidFill>
              </a:rPr>
              <a:t>Defining teams and groups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56" name="Google Shape;156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10</a:t>
            </a:fld>
            <a:endParaRPr>
              <a:solidFill>
                <a:schemeClr val="tx1"/>
              </a:solidFill>
            </a:endParaRPr>
          </a:p>
        </p:txBody>
      </p:sp>
      <p:sp>
        <p:nvSpPr>
          <p:cNvPr id="155" name="Google Shape;155;p8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 b="0" i="0" u="none" strike="noStrike" cap="none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 txBox="1">
            <a:spLocks noGrp="1"/>
          </p:cNvSpPr>
          <p:nvPr>
            <p:ph type="title"/>
          </p:nvPr>
        </p:nvSpPr>
        <p:spPr>
          <a:xfrm>
            <a:off x="1143000" y="61394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>
                <a:solidFill>
                  <a:schemeClr val="tx1"/>
                </a:solidFill>
              </a:rPr>
              <a:t>1. Defining teams and groups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69" name="Google Shape;169;p10"/>
          <p:cNvSpPr txBox="1">
            <a:spLocks noGrp="1"/>
          </p:cNvSpPr>
          <p:nvPr>
            <p:ph type="body" idx="1"/>
          </p:nvPr>
        </p:nvSpPr>
        <p:spPr>
          <a:xfrm>
            <a:off x="1903100" y="1656421"/>
            <a:ext cx="6097900" cy="215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5400" b="1" dirty="0">
                <a:solidFill>
                  <a:schemeClr val="tx1"/>
                </a:solidFill>
              </a:rPr>
              <a:t>Groupppp……….….!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5400" b="1" dirty="0">
                <a:solidFill>
                  <a:schemeClr val="tx1"/>
                </a:solidFill>
              </a:rPr>
              <a:t>What is a group?</a:t>
            </a:r>
            <a:endParaRPr sz="5400"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5400"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54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5400" dirty="0">
              <a:solidFill>
                <a:schemeClr val="tx1"/>
              </a:solidFill>
            </a:endParaRPr>
          </a:p>
        </p:txBody>
      </p:sp>
      <p:sp>
        <p:nvSpPr>
          <p:cNvPr id="170" name="Google Shape;170;p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11</a:t>
            </a:fld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"/>
          <p:cNvSpPr txBox="1">
            <a:spLocks noGrp="1"/>
          </p:cNvSpPr>
          <p:nvPr>
            <p:ph type="title"/>
          </p:nvPr>
        </p:nvSpPr>
        <p:spPr>
          <a:xfrm>
            <a:off x="1165475" y="64252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>
                <a:solidFill>
                  <a:schemeClr val="tx1"/>
                </a:solidFill>
              </a:rPr>
              <a:t>1. Defining Teams and Groups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76" name="Google Shape;176;p11"/>
          <p:cNvSpPr txBox="1">
            <a:spLocks noGrp="1"/>
          </p:cNvSpPr>
          <p:nvPr>
            <p:ph type="body" idx="1"/>
          </p:nvPr>
        </p:nvSpPr>
        <p:spPr>
          <a:xfrm>
            <a:off x="1278613" y="1184081"/>
            <a:ext cx="454875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800" b="1" dirty="0">
                <a:solidFill>
                  <a:srgbClr val="FF0000"/>
                </a:solidFill>
              </a:rPr>
              <a:t>Formal groups </a:t>
            </a:r>
            <a:r>
              <a:rPr lang="en" sz="1800" dirty="0">
                <a:solidFill>
                  <a:schemeClr val="tx1"/>
                </a:solidFill>
              </a:rPr>
              <a:t>are used to: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" sz="1800" dirty="0">
                <a:solidFill>
                  <a:schemeClr val="tx1"/>
                </a:solidFill>
              </a:rPr>
              <a:t>- Organize and distribute work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" sz="1800" dirty="0">
                <a:solidFill>
                  <a:schemeClr val="tx1"/>
                </a:solidFill>
              </a:rPr>
              <a:t>- Pool information 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" sz="1800" dirty="0">
                <a:solidFill>
                  <a:schemeClr val="tx1"/>
                </a:solidFill>
              </a:rPr>
              <a:t>- Devise plans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" sz="1800" dirty="0">
                <a:solidFill>
                  <a:schemeClr val="tx1"/>
                </a:solidFill>
              </a:rPr>
              <a:t>- Coordinate activities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" sz="1800" dirty="0">
                <a:solidFill>
                  <a:schemeClr val="tx1"/>
                </a:solidFill>
              </a:rPr>
              <a:t>- Increase commitment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" sz="1800" dirty="0">
                <a:solidFill>
                  <a:schemeClr val="tx1"/>
                </a:solidFill>
              </a:rPr>
              <a:t>- Negotiate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800" dirty="0">
                <a:solidFill>
                  <a:schemeClr val="tx1"/>
                </a:solidFill>
              </a:rPr>
              <a:t>- Resolve conflicts and conduct inquests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77" name="Google Shape;177;p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12</a:t>
            </a:fld>
            <a:endParaRPr>
              <a:solidFill>
                <a:schemeClr val="tx1"/>
              </a:solidFill>
            </a:endParaRPr>
          </a:p>
        </p:txBody>
      </p:sp>
      <p:pic>
        <p:nvPicPr>
          <p:cNvPr id="178" name="Google Shape;17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4482" y="1929877"/>
            <a:ext cx="3723025" cy="2093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9507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600" b="1" dirty="0">
                <a:solidFill>
                  <a:schemeClr val="bg2"/>
                </a:solidFill>
              </a:rPr>
              <a:t>Formal groups </a:t>
            </a:r>
            <a:r>
              <a:rPr lang="en" sz="1600" dirty="0">
                <a:solidFill>
                  <a:schemeClr val="bg2"/>
                </a:solidFill>
              </a:rPr>
              <a:t>are used to:</a:t>
            </a:r>
            <a:endParaRPr sz="160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600" dirty="0">
                <a:solidFill>
                  <a:schemeClr val="bg2"/>
                </a:solidFill>
              </a:rPr>
              <a:t>- organize and distribute work</a:t>
            </a:r>
            <a:endParaRPr sz="160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600" dirty="0">
                <a:solidFill>
                  <a:schemeClr val="bg2"/>
                </a:solidFill>
              </a:rPr>
              <a:t>- pool information </a:t>
            </a:r>
            <a:endParaRPr sz="160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600" dirty="0">
                <a:solidFill>
                  <a:schemeClr val="bg2"/>
                </a:solidFill>
              </a:rPr>
              <a:t>- devise plans</a:t>
            </a:r>
            <a:endParaRPr sz="160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600" dirty="0">
                <a:solidFill>
                  <a:schemeClr val="bg2"/>
                </a:solidFill>
              </a:rPr>
              <a:t>- coordinate activities</a:t>
            </a:r>
            <a:endParaRPr sz="160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600" dirty="0">
                <a:solidFill>
                  <a:schemeClr val="bg2"/>
                </a:solidFill>
              </a:rPr>
              <a:t>- increase commitment</a:t>
            </a:r>
            <a:endParaRPr sz="160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600" dirty="0">
                <a:solidFill>
                  <a:schemeClr val="bg2"/>
                </a:solidFill>
              </a:rPr>
              <a:t>- negotiate</a:t>
            </a:r>
            <a:endParaRPr sz="160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600" dirty="0">
                <a:solidFill>
                  <a:schemeClr val="bg2"/>
                </a:solidFill>
              </a:rPr>
              <a:t>- resolve conflicts and conduct inquests.</a:t>
            </a:r>
            <a:endParaRPr sz="160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60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600" dirty="0">
              <a:solidFill>
                <a:schemeClr val="bg2"/>
              </a:solidFill>
            </a:endParaRPr>
          </a:p>
        </p:txBody>
      </p:sp>
      <p:sp>
        <p:nvSpPr>
          <p:cNvPr id="185" name="Google Shape;185;p12"/>
          <p:cNvSpPr txBox="1">
            <a:spLocks noGrp="1"/>
          </p:cNvSpPr>
          <p:nvPr>
            <p:ph type="body" idx="2"/>
          </p:nvPr>
        </p:nvSpPr>
        <p:spPr>
          <a:xfrm>
            <a:off x="5216257" y="1174117"/>
            <a:ext cx="3648774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800" b="1" dirty="0">
                <a:solidFill>
                  <a:srgbClr val="FF0000"/>
                </a:solidFill>
              </a:rPr>
              <a:t>Informal groups </a:t>
            </a:r>
            <a:r>
              <a:rPr lang="en" sz="1800" dirty="0">
                <a:solidFill>
                  <a:schemeClr val="tx1"/>
                </a:solidFill>
              </a:rPr>
              <a:t>are used to:</a:t>
            </a:r>
            <a:endParaRPr sz="1800" dirty="0">
              <a:solidFill>
                <a:schemeClr val="tx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en" sz="1800" dirty="0">
                <a:solidFill>
                  <a:schemeClr val="tx1"/>
                </a:solidFill>
              </a:rPr>
              <a:t>Satisfy needs of affiliation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en" sz="1800" dirty="0">
                <a:solidFill>
                  <a:schemeClr val="tx1"/>
                </a:solidFill>
              </a:rPr>
              <a:t>Act as a forum for exploring self-concept as a means of gaining support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en" sz="1800" dirty="0">
                <a:solidFill>
                  <a:schemeClr val="tx1"/>
                </a:solidFill>
              </a:rPr>
              <a:t>Have an important effect on formal work tasks: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400" i="1" dirty="0">
                <a:solidFill>
                  <a:schemeClr val="tx1"/>
                </a:solidFill>
              </a:rPr>
              <a:t>For example by exerting subtle pressures on group members to conform to a particular work rate, or as ‘places’ where news, gossip, etc., is exchanged.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86" name="Google Shape;186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8" name="Google Shape;168;p10">
            <a:extLst>
              <a:ext uri="{FF2B5EF4-FFF2-40B4-BE49-F238E27FC236}">
                <a16:creationId xmlns:a16="http://schemas.microsoft.com/office/drawing/2014/main" id="{5EB9E527-F949-437F-BD66-9F53A3461A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000" y="61394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>
                <a:solidFill>
                  <a:schemeClr val="tx1"/>
                </a:solidFill>
              </a:rPr>
              <a:t>1. Defining teams and groups</a:t>
            </a:r>
            <a:endParaRPr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14</a:t>
            </a:fld>
            <a:endParaRPr>
              <a:solidFill>
                <a:schemeClr val="tx1"/>
              </a:solidFill>
            </a:endParaRPr>
          </a:p>
        </p:txBody>
      </p:sp>
      <p:sp>
        <p:nvSpPr>
          <p:cNvPr id="7" name="Google Shape;168;p10">
            <a:extLst>
              <a:ext uri="{FF2B5EF4-FFF2-40B4-BE49-F238E27FC236}">
                <a16:creationId xmlns:a16="http://schemas.microsoft.com/office/drawing/2014/main" id="{9BF8AF1F-3740-4ECE-AEE3-6E9C61E8CD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000" y="61394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>
                <a:solidFill>
                  <a:schemeClr val="tx1"/>
                </a:solidFill>
              </a:rPr>
              <a:t>1. Defining teams and groups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8" name="Google Shape;169;p10">
            <a:extLst>
              <a:ext uri="{FF2B5EF4-FFF2-40B4-BE49-F238E27FC236}">
                <a16:creationId xmlns:a16="http://schemas.microsoft.com/office/drawing/2014/main" id="{921CF879-46D3-B0E1-E219-0F787CC104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38710" y="1633173"/>
            <a:ext cx="5694943" cy="215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5400" b="1" dirty="0">
                <a:solidFill>
                  <a:schemeClr val="tx1"/>
                </a:solidFill>
              </a:rPr>
              <a:t>Teammmm…..….!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5400" b="1" dirty="0">
                <a:solidFill>
                  <a:schemeClr val="tx1"/>
                </a:solidFill>
              </a:rPr>
              <a:t>What is a team?</a:t>
            </a:r>
            <a:endParaRPr sz="5400"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5400"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54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5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"/>
          <p:cNvSpPr txBox="1">
            <a:spLocks noGrp="1"/>
          </p:cNvSpPr>
          <p:nvPr>
            <p:ph type="title"/>
          </p:nvPr>
        </p:nvSpPr>
        <p:spPr>
          <a:xfrm>
            <a:off x="1165475" y="833374"/>
            <a:ext cx="6858000" cy="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>
                <a:solidFill>
                  <a:schemeClr val="tx1"/>
                </a:solidFill>
              </a:rPr>
              <a:t>What is a team?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99" name="Google Shape;1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15</a:t>
            </a:fld>
            <a:endParaRPr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E3F907-726F-41FB-862B-DA79034C6D9C}"/>
              </a:ext>
            </a:extLst>
          </p:cNvPr>
          <p:cNvGrpSpPr/>
          <p:nvPr/>
        </p:nvGrpSpPr>
        <p:grpSpPr>
          <a:xfrm>
            <a:off x="2373102" y="1302390"/>
            <a:ext cx="5192712" cy="3449741"/>
            <a:chOff x="2373102" y="1302390"/>
            <a:chExt cx="5192712" cy="3449741"/>
          </a:xfrm>
        </p:grpSpPr>
        <p:pic>
          <p:nvPicPr>
            <p:cNvPr id="1026" name="Picture 2" descr="Royalty Free Image | TEAM acronym for Together Everyone Achieves More by  bbbar">
              <a:extLst>
                <a:ext uri="{FF2B5EF4-FFF2-40B4-BE49-F238E27FC236}">
                  <a16:creationId xmlns:a16="http://schemas.microsoft.com/office/drawing/2014/main" id="{EE461027-743C-4CA8-9E90-BBB83C485C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3102" y="1302390"/>
              <a:ext cx="5192712" cy="3449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CA89DAD-2DA6-4F99-A3E4-628F55782C04}"/>
                </a:ext>
              </a:extLst>
            </p:cNvPr>
            <p:cNvSpPr/>
            <p:nvPr/>
          </p:nvSpPr>
          <p:spPr>
            <a:xfrm>
              <a:off x="2527194" y="1384726"/>
              <a:ext cx="1009226" cy="328506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5"/>
          <p:cNvPicPr preferRelativeResize="0"/>
          <p:nvPr/>
        </p:nvPicPr>
        <p:blipFill rotWithShape="1">
          <a:blip r:embed="rId3">
            <a:alphaModFix/>
          </a:blip>
          <a:srcRect l="7359" r="7358"/>
          <a:stretch/>
        </p:blipFill>
        <p:spPr>
          <a:xfrm>
            <a:off x="179802" y="1170916"/>
            <a:ext cx="2922848" cy="2995586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6" name="Google Shape;206;p15"/>
          <p:cNvSpPr txBox="1">
            <a:spLocks noGrp="1"/>
          </p:cNvSpPr>
          <p:nvPr>
            <p:ph type="title"/>
          </p:nvPr>
        </p:nvSpPr>
        <p:spPr>
          <a:xfrm>
            <a:off x="1143000" y="649662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>
                <a:solidFill>
                  <a:schemeClr val="tx1"/>
                </a:solidFill>
              </a:rPr>
              <a:t>ACTIVITY 1 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207" name="Google Shape;207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16</a:t>
            </a:fld>
            <a:endParaRPr>
              <a:solidFill>
                <a:schemeClr val="tx1"/>
              </a:solidFill>
            </a:endParaRPr>
          </a:p>
        </p:txBody>
      </p:sp>
      <p:pic>
        <p:nvPicPr>
          <p:cNvPr id="208" name="Google Shape;20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6570" y="1572180"/>
            <a:ext cx="3749100" cy="2193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"/>
          <p:cNvSpPr txBox="1">
            <a:spLocks noGrp="1"/>
          </p:cNvSpPr>
          <p:nvPr>
            <p:ph type="body" idx="1"/>
          </p:nvPr>
        </p:nvSpPr>
        <p:spPr>
          <a:xfrm>
            <a:off x="1540702" y="2161800"/>
            <a:ext cx="6982455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rPr lang="en" sz="3200" dirty="0">
                <a:solidFill>
                  <a:schemeClr val="tx1"/>
                </a:solidFill>
              </a:rPr>
              <a:t>A team: as a particularly cohesive and purposeful type of work group 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14" name="Google Shape;21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17</a:t>
            </a:fld>
            <a:endParaRPr>
              <a:solidFill>
                <a:schemeClr val="tx1"/>
              </a:solidFill>
            </a:endParaRPr>
          </a:p>
        </p:txBody>
      </p:sp>
      <p:grpSp>
        <p:nvGrpSpPr>
          <p:cNvPr id="215" name="Google Shape;215;p16"/>
          <p:cNvGrpSpPr/>
          <p:nvPr/>
        </p:nvGrpSpPr>
        <p:grpSpPr>
          <a:xfrm>
            <a:off x="6887409" y="3434168"/>
            <a:ext cx="1353078" cy="1317963"/>
            <a:chOff x="5916675" y="927975"/>
            <a:chExt cx="516350" cy="502950"/>
          </a:xfrm>
        </p:grpSpPr>
        <p:sp>
          <p:nvSpPr>
            <p:cNvPr id="216" name="Google Shape;216;p1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16"/>
          <p:cNvSpPr/>
          <p:nvPr/>
        </p:nvSpPr>
        <p:spPr>
          <a:xfrm>
            <a:off x="7079570" y="4084566"/>
            <a:ext cx="1254155" cy="708443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Quicksand" panose="020B0604020202020204" charset="0"/>
              </a:rPr>
              <a:t>18</a:t>
            </a:fld>
            <a:endParaRPr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57DAF6-87E3-4C96-801E-E0D05765651F}"/>
              </a:ext>
            </a:extLst>
          </p:cNvPr>
          <p:cNvSpPr txBox="1"/>
          <p:nvPr/>
        </p:nvSpPr>
        <p:spPr>
          <a:xfrm>
            <a:off x="701041" y="1461483"/>
            <a:ext cx="4947919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190" indent="-285750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A Definable Membership: 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a collection of three or more people identifiable by name or type;</a:t>
            </a:r>
            <a:endParaRPr lang="en-US" sz="2000" b="0" i="0" u="none" strike="noStrike" baseline="0" dirty="0">
              <a:solidFill>
                <a:schemeClr val="tx1"/>
              </a:solidFill>
              <a:latin typeface="Quicksand" panose="020B0604020202020204" charset="0"/>
              <a:cs typeface="Times New Roman" panose="02020603050405020304" pitchFamily="18" charset="0"/>
            </a:endParaRPr>
          </a:p>
          <a:p>
            <a:pPr marL="377190" indent="-285750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A Group Consciousness or Identity: 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the members think of themselves as a group; </a:t>
            </a:r>
            <a:endParaRPr lang="en-US" sz="2000" b="0" i="0" u="none" strike="noStrike" baseline="0" dirty="0">
              <a:solidFill>
                <a:schemeClr val="tx1"/>
              </a:solidFill>
              <a:latin typeface="Quicksand" panose="020B0604020202020204" charset="0"/>
              <a:cs typeface="Times New Roman" panose="02020603050405020304" pitchFamily="18" charset="0"/>
            </a:endParaRPr>
          </a:p>
          <a:p>
            <a:pPr marL="377190" indent="-285750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A Sense Of Shared Purpose: 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the members share some common task or goals or interests; </a:t>
            </a:r>
            <a:endParaRPr lang="en-US" sz="2000" b="0" i="0" u="none" strike="noStrike" baseline="0" dirty="0">
              <a:solidFill>
                <a:schemeClr val="tx1"/>
              </a:solidFill>
              <a:latin typeface="Quicksand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58A484-6E9B-CC40-E84B-168EF1C16D23}"/>
              </a:ext>
            </a:extLst>
          </p:cNvPr>
          <p:cNvGrpSpPr/>
          <p:nvPr/>
        </p:nvGrpSpPr>
        <p:grpSpPr>
          <a:xfrm>
            <a:off x="897103" y="576168"/>
            <a:ext cx="4955058" cy="523220"/>
            <a:chOff x="897103" y="576168"/>
            <a:chExt cx="4955058" cy="523220"/>
          </a:xfrm>
        </p:grpSpPr>
        <p:grpSp>
          <p:nvGrpSpPr>
            <p:cNvPr id="225" name="Google Shape;225;p17"/>
            <p:cNvGrpSpPr/>
            <p:nvPr/>
          </p:nvGrpSpPr>
          <p:grpSpPr>
            <a:xfrm>
              <a:off x="897103" y="650902"/>
              <a:ext cx="411402" cy="373752"/>
              <a:chOff x="8095060" y="5664590"/>
              <a:chExt cx="497404" cy="594388"/>
            </a:xfrm>
          </p:grpSpPr>
          <p:grpSp>
            <p:nvGrpSpPr>
              <p:cNvPr id="226" name="Google Shape;226;p17"/>
              <p:cNvGrpSpPr/>
              <p:nvPr/>
            </p:nvGrpSpPr>
            <p:grpSpPr>
              <a:xfrm>
                <a:off x="8095060" y="5969027"/>
                <a:ext cx="497404" cy="289951"/>
                <a:chOff x="8095060" y="5969027"/>
                <a:chExt cx="497404" cy="289951"/>
              </a:xfrm>
            </p:grpSpPr>
            <p:sp>
              <p:nvSpPr>
                <p:cNvPr id="227" name="Google Shape;227;p17"/>
                <p:cNvSpPr/>
                <p:nvPr/>
              </p:nvSpPr>
              <p:spPr>
                <a:xfrm>
                  <a:off x="8095060" y="5969027"/>
                  <a:ext cx="497402" cy="248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" h="1166" extrusionOk="0">
                      <a:moveTo>
                        <a:pt x="1754" y="292"/>
                      </a:moveTo>
                      <a:lnTo>
                        <a:pt x="1170" y="0"/>
                      </a:lnTo>
                      <a:lnTo>
                        <a:pt x="587" y="292"/>
                      </a:lnTo>
                      <a:lnTo>
                        <a:pt x="0" y="584"/>
                      </a:lnTo>
                      <a:lnTo>
                        <a:pt x="587" y="876"/>
                      </a:lnTo>
                      <a:lnTo>
                        <a:pt x="1170" y="1166"/>
                      </a:lnTo>
                      <a:lnTo>
                        <a:pt x="1754" y="876"/>
                      </a:lnTo>
                      <a:lnTo>
                        <a:pt x="2340" y="584"/>
                      </a:lnTo>
                      <a:lnTo>
                        <a:pt x="1754" y="292"/>
                      </a:lnTo>
                      <a:close/>
                    </a:path>
                  </a:pathLst>
                </a:custGeom>
                <a:solidFill>
                  <a:srgbClr val="B4A7D6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17"/>
                <p:cNvSpPr/>
                <p:nvPr/>
              </p:nvSpPr>
              <p:spPr>
                <a:xfrm>
                  <a:off x="8095060" y="6092592"/>
                  <a:ext cx="248701" cy="16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781" extrusionOk="0">
                      <a:moveTo>
                        <a:pt x="0" y="0"/>
                      </a:moveTo>
                      <a:lnTo>
                        <a:pt x="0" y="197"/>
                      </a:lnTo>
                      <a:lnTo>
                        <a:pt x="1170" y="781"/>
                      </a:lnTo>
                      <a:lnTo>
                        <a:pt x="1170" y="58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E7CC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17"/>
                <p:cNvSpPr/>
                <p:nvPr/>
              </p:nvSpPr>
              <p:spPr>
                <a:xfrm>
                  <a:off x="8343763" y="6092592"/>
                  <a:ext cx="248701" cy="16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781" extrusionOk="0">
                      <a:moveTo>
                        <a:pt x="1170" y="0"/>
                      </a:moveTo>
                      <a:lnTo>
                        <a:pt x="0" y="582"/>
                      </a:lnTo>
                      <a:lnTo>
                        <a:pt x="0" y="781"/>
                      </a:lnTo>
                      <a:lnTo>
                        <a:pt x="1170" y="197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674EA7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0" name="Google Shape;230;p17"/>
              <p:cNvGrpSpPr/>
              <p:nvPr/>
            </p:nvGrpSpPr>
            <p:grpSpPr>
              <a:xfrm>
                <a:off x="8095060" y="5867832"/>
                <a:ext cx="497404" cy="289312"/>
                <a:chOff x="8095060" y="5867832"/>
                <a:chExt cx="497404" cy="289312"/>
              </a:xfrm>
            </p:grpSpPr>
            <p:sp>
              <p:nvSpPr>
                <p:cNvPr id="231" name="Google Shape;231;p17"/>
                <p:cNvSpPr/>
                <p:nvPr/>
              </p:nvSpPr>
              <p:spPr>
                <a:xfrm>
                  <a:off x="8095060" y="5867832"/>
                  <a:ext cx="497402" cy="248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" h="1165" extrusionOk="0">
                      <a:moveTo>
                        <a:pt x="1754" y="292"/>
                      </a:moveTo>
                      <a:lnTo>
                        <a:pt x="1170" y="0"/>
                      </a:lnTo>
                      <a:lnTo>
                        <a:pt x="587" y="292"/>
                      </a:lnTo>
                      <a:lnTo>
                        <a:pt x="0" y="581"/>
                      </a:lnTo>
                      <a:lnTo>
                        <a:pt x="587" y="873"/>
                      </a:lnTo>
                      <a:lnTo>
                        <a:pt x="1170" y="1165"/>
                      </a:lnTo>
                      <a:lnTo>
                        <a:pt x="1754" y="873"/>
                      </a:lnTo>
                      <a:lnTo>
                        <a:pt x="2340" y="581"/>
                      </a:lnTo>
                      <a:lnTo>
                        <a:pt x="1754" y="292"/>
                      </a:ln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17"/>
                <p:cNvSpPr/>
                <p:nvPr/>
              </p:nvSpPr>
              <p:spPr>
                <a:xfrm>
                  <a:off x="8095060" y="5990758"/>
                  <a:ext cx="248701" cy="16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781" extrusionOk="0">
                      <a:moveTo>
                        <a:pt x="0" y="0"/>
                      </a:moveTo>
                      <a:lnTo>
                        <a:pt x="0" y="199"/>
                      </a:lnTo>
                      <a:lnTo>
                        <a:pt x="1170" y="781"/>
                      </a:lnTo>
                      <a:lnTo>
                        <a:pt x="1170" y="5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17"/>
                <p:cNvSpPr/>
                <p:nvPr/>
              </p:nvSpPr>
              <p:spPr>
                <a:xfrm>
                  <a:off x="8343763" y="5990758"/>
                  <a:ext cx="248701" cy="16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781" extrusionOk="0">
                      <a:moveTo>
                        <a:pt x="1170" y="0"/>
                      </a:moveTo>
                      <a:lnTo>
                        <a:pt x="0" y="584"/>
                      </a:lnTo>
                      <a:lnTo>
                        <a:pt x="0" y="781"/>
                      </a:lnTo>
                      <a:lnTo>
                        <a:pt x="1170" y="199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3C78D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4" name="Google Shape;234;p17"/>
              <p:cNvGrpSpPr/>
              <p:nvPr/>
            </p:nvGrpSpPr>
            <p:grpSpPr>
              <a:xfrm>
                <a:off x="8095060" y="5765998"/>
                <a:ext cx="497404" cy="289312"/>
                <a:chOff x="8095060" y="5765998"/>
                <a:chExt cx="497404" cy="289312"/>
              </a:xfrm>
            </p:grpSpPr>
            <p:sp>
              <p:nvSpPr>
                <p:cNvPr id="235" name="Google Shape;235;p17"/>
                <p:cNvSpPr/>
                <p:nvPr/>
              </p:nvSpPr>
              <p:spPr>
                <a:xfrm>
                  <a:off x="8095060" y="5765998"/>
                  <a:ext cx="497402" cy="248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" h="1165" extrusionOk="0">
                      <a:moveTo>
                        <a:pt x="1754" y="292"/>
                      </a:moveTo>
                      <a:lnTo>
                        <a:pt x="1170" y="0"/>
                      </a:lnTo>
                      <a:lnTo>
                        <a:pt x="587" y="292"/>
                      </a:lnTo>
                      <a:lnTo>
                        <a:pt x="0" y="584"/>
                      </a:lnTo>
                      <a:lnTo>
                        <a:pt x="587" y="873"/>
                      </a:lnTo>
                      <a:lnTo>
                        <a:pt x="1170" y="1165"/>
                      </a:lnTo>
                      <a:lnTo>
                        <a:pt x="1754" y="873"/>
                      </a:lnTo>
                      <a:lnTo>
                        <a:pt x="2340" y="584"/>
                      </a:lnTo>
                      <a:lnTo>
                        <a:pt x="1754" y="292"/>
                      </a:lnTo>
                      <a:close/>
                    </a:path>
                  </a:pathLst>
                </a:custGeom>
                <a:solidFill>
                  <a:srgbClr val="B6D7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236;p17"/>
                <p:cNvSpPr/>
                <p:nvPr/>
              </p:nvSpPr>
              <p:spPr>
                <a:xfrm>
                  <a:off x="8095060" y="5889563"/>
                  <a:ext cx="248701" cy="165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778" extrusionOk="0">
                      <a:moveTo>
                        <a:pt x="0" y="0"/>
                      </a:moveTo>
                      <a:lnTo>
                        <a:pt x="0" y="196"/>
                      </a:lnTo>
                      <a:lnTo>
                        <a:pt x="1170" y="778"/>
                      </a:lnTo>
                      <a:lnTo>
                        <a:pt x="1170" y="5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C47D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237;p17"/>
                <p:cNvSpPr/>
                <p:nvPr/>
              </p:nvSpPr>
              <p:spPr>
                <a:xfrm>
                  <a:off x="8343763" y="5889563"/>
                  <a:ext cx="248701" cy="165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778" extrusionOk="0">
                      <a:moveTo>
                        <a:pt x="1170" y="0"/>
                      </a:moveTo>
                      <a:lnTo>
                        <a:pt x="0" y="581"/>
                      </a:lnTo>
                      <a:lnTo>
                        <a:pt x="0" y="778"/>
                      </a:lnTo>
                      <a:lnTo>
                        <a:pt x="1170" y="196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6AA84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8" name="Google Shape;238;p17"/>
              <p:cNvGrpSpPr/>
              <p:nvPr/>
            </p:nvGrpSpPr>
            <p:grpSpPr>
              <a:xfrm>
                <a:off x="8095060" y="5664590"/>
                <a:ext cx="497404" cy="290163"/>
                <a:chOff x="8095060" y="5664590"/>
                <a:chExt cx="497404" cy="290163"/>
              </a:xfrm>
            </p:grpSpPr>
            <p:sp>
              <p:nvSpPr>
                <p:cNvPr id="239" name="Google Shape;239;p17"/>
                <p:cNvSpPr/>
                <p:nvPr/>
              </p:nvSpPr>
              <p:spPr>
                <a:xfrm>
                  <a:off x="8095060" y="5664590"/>
                  <a:ext cx="497402" cy="248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" h="1166" extrusionOk="0">
                      <a:moveTo>
                        <a:pt x="1754" y="290"/>
                      </a:moveTo>
                      <a:lnTo>
                        <a:pt x="1170" y="0"/>
                      </a:lnTo>
                      <a:lnTo>
                        <a:pt x="587" y="290"/>
                      </a:lnTo>
                      <a:lnTo>
                        <a:pt x="0" y="582"/>
                      </a:lnTo>
                      <a:lnTo>
                        <a:pt x="587" y="874"/>
                      </a:lnTo>
                      <a:lnTo>
                        <a:pt x="1170" y="1166"/>
                      </a:lnTo>
                      <a:lnTo>
                        <a:pt x="1754" y="874"/>
                      </a:lnTo>
                      <a:lnTo>
                        <a:pt x="2340" y="582"/>
                      </a:lnTo>
                      <a:lnTo>
                        <a:pt x="1754" y="290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17"/>
                <p:cNvSpPr/>
                <p:nvPr/>
              </p:nvSpPr>
              <p:spPr>
                <a:xfrm>
                  <a:off x="8095060" y="5788580"/>
                  <a:ext cx="248701" cy="166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780" extrusionOk="0">
                      <a:moveTo>
                        <a:pt x="0" y="0"/>
                      </a:moveTo>
                      <a:lnTo>
                        <a:pt x="0" y="196"/>
                      </a:lnTo>
                      <a:lnTo>
                        <a:pt x="1170" y="780"/>
                      </a:lnTo>
                      <a:lnTo>
                        <a:pt x="1170" y="5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17"/>
                <p:cNvSpPr/>
                <p:nvPr/>
              </p:nvSpPr>
              <p:spPr>
                <a:xfrm>
                  <a:off x="8343763" y="5788580"/>
                  <a:ext cx="248701" cy="166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780" extrusionOk="0">
                      <a:moveTo>
                        <a:pt x="1170" y="0"/>
                      </a:moveTo>
                      <a:lnTo>
                        <a:pt x="0" y="584"/>
                      </a:lnTo>
                      <a:lnTo>
                        <a:pt x="0" y="780"/>
                      </a:lnTo>
                      <a:lnTo>
                        <a:pt x="1170" y="196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ACED26-F345-4618-9BA0-2686BD127146}"/>
                </a:ext>
              </a:extLst>
            </p:cNvPr>
            <p:cNvSpPr txBox="1"/>
            <p:nvPr/>
          </p:nvSpPr>
          <p:spPr>
            <a:xfrm>
              <a:off x="1280161" y="576168"/>
              <a:ext cx="457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1440" algn="l"/>
              <a:r>
                <a:rPr lang="en-US" sz="2800" b="1" dirty="0">
                  <a:solidFill>
                    <a:schemeClr val="tx1"/>
                  </a:solidFill>
                  <a:latin typeface="Quicksand" panose="020B0604020202020204" charset="0"/>
                  <a:cs typeface="Times New Roman" panose="02020603050405020304" pitchFamily="18" charset="0"/>
                </a:rPr>
                <a:t>TEAM CHARACTERISTICS</a:t>
              </a:r>
            </a:p>
          </p:txBody>
        </p:sp>
      </p:grpSp>
      <p:pic>
        <p:nvPicPr>
          <p:cNvPr id="4" name="Picture 3" descr="A group of people in suits&#10;&#10;Description automatically generated with low confidence">
            <a:extLst>
              <a:ext uri="{FF2B5EF4-FFF2-40B4-BE49-F238E27FC236}">
                <a16:creationId xmlns:a16="http://schemas.microsoft.com/office/drawing/2014/main" id="{EB94A1EC-CDDB-4DA5-9BDE-AAE00AAF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68" y="2134742"/>
            <a:ext cx="2775039" cy="277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4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Quicksand" panose="020B0604020202020204" charset="0"/>
              </a:rPr>
              <a:t>19</a:t>
            </a:fld>
            <a:endParaRPr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57DAF6-87E3-4C96-801E-E0D05765651F}"/>
              </a:ext>
            </a:extLst>
          </p:cNvPr>
          <p:cNvSpPr txBox="1"/>
          <p:nvPr/>
        </p:nvSpPr>
        <p:spPr>
          <a:xfrm>
            <a:off x="747568" y="1475367"/>
            <a:ext cx="5274899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190" indent="-285750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Interdependence</a:t>
            </a:r>
            <a:r>
              <a:rPr lang="en-US" sz="1900" b="1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the members need the help of one another to accomplish the purpose for which they joined the group; </a:t>
            </a:r>
          </a:p>
          <a:p>
            <a:pPr marL="377190" indent="-285750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Interaction</a:t>
            </a:r>
            <a:r>
              <a:rPr lang="en-US" sz="1900" b="1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the members communicate with one another, influence one another, react to one another;</a:t>
            </a:r>
            <a:endParaRPr lang="en-US" sz="1900" b="1" dirty="0">
              <a:solidFill>
                <a:schemeClr val="tx1"/>
              </a:solidFill>
              <a:latin typeface="Quicksand" panose="020B0604020202020204" charset="0"/>
              <a:cs typeface="Times New Roman" panose="02020603050405020304" pitchFamily="18" charset="0"/>
            </a:endParaRPr>
          </a:p>
          <a:p>
            <a:pPr marL="377190" indent="-285750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Sustainability</a:t>
            </a:r>
            <a:r>
              <a:rPr lang="en-US" sz="1900" b="1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the team members periodically review the team’s effectiveness; </a:t>
            </a:r>
            <a:endParaRPr lang="en-US" sz="1900" dirty="0">
              <a:solidFill>
                <a:schemeClr val="tx1"/>
              </a:solidFill>
              <a:latin typeface="Quicksand" panose="020B0604020202020204" charset="0"/>
              <a:cs typeface="Times New Roman" panose="02020603050405020304" pitchFamily="18" charset="0"/>
            </a:endParaRPr>
          </a:p>
          <a:p>
            <a:pPr marL="377190" indent="-285750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rPr>
              <a:t>An ability to act together.</a:t>
            </a:r>
            <a:endParaRPr lang="en-US" sz="2000" dirty="0">
              <a:solidFill>
                <a:schemeClr val="tx1"/>
              </a:solidFill>
              <a:latin typeface="Quicksand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7BC6045-8CF9-8892-DDC3-FC8F3A21746E}"/>
              </a:ext>
            </a:extLst>
          </p:cNvPr>
          <p:cNvGrpSpPr/>
          <p:nvPr/>
        </p:nvGrpSpPr>
        <p:grpSpPr>
          <a:xfrm>
            <a:off x="866622" y="521260"/>
            <a:ext cx="6357137" cy="523220"/>
            <a:chOff x="897103" y="576168"/>
            <a:chExt cx="4955058" cy="523220"/>
          </a:xfrm>
        </p:grpSpPr>
        <p:grpSp>
          <p:nvGrpSpPr>
            <p:cNvPr id="25" name="Google Shape;225;p17">
              <a:extLst>
                <a:ext uri="{FF2B5EF4-FFF2-40B4-BE49-F238E27FC236}">
                  <a16:creationId xmlns:a16="http://schemas.microsoft.com/office/drawing/2014/main" id="{D0CBA8F5-A4E1-22E7-0D28-B2BB5EED9CE4}"/>
                </a:ext>
              </a:extLst>
            </p:cNvPr>
            <p:cNvGrpSpPr/>
            <p:nvPr/>
          </p:nvGrpSpPr>
          <p:grpSpPr>
            <a:xfrm>
              <a:off x="897103" y="650902"/>
              <a:ext cx="411402" cy="373752"/>
              <a:chOff x="8095060" y="5664590"/>
              <a:chExt cx="497404" cy="594388"/>
            </a:xfrm>
          </p:grpSpPr>
          <p:grpSp>
            <p:nvGrpSpPr>
              <p:cNvPr id="27" name="Google Shape;226;p17">
                <a:extLst>
                  <a:ext uri="{FF2B5EF4-FFF2-40B4-BE49-F238E27FC236}">
                    <a16:creationId xmlns:a16="http://schemas.microsoft.com/office/drawing/2014/main" id="{29D05122-EFF3-00DE-7281-A7ADDA601D72}"/>
                  </a:ext>
                </a:extLst>
              </p:cNvPr>
              <p:cNvGrpSpPr/>
              <p:nvPr/>
            </p:nvGrpSpPr>
            <p:grpSpPr>
              <a:xfrm>
                <a:off x="8095060" y="5969027"/>
                <a:ext cx="497404" cy="289951"/>
                <a:chOff x="8095060" y="5969027"/>
                <a:chExt cx="497404" cy="289951"/>
              </a:xfrm>
            </p:grpSpPr>
            <p:sp>
              <p:nvSpPr>
                <p:cNvPr id="40" name="Google Shape;227;p17">
                  <a:extLst>
                    <a:ext uri="{FF2B5EF4-FFF2-40B4-BE49-F238E27FC236}">
                      <a16:creationId xmlns:a16="http://schemas.microsoft.com/office/drawing/2014/main" id="{4DE5323A-3881-9DB4-7CCD-571B55BA35F2}"/>
                    </a:ext>
                  </a:extLst>
                </p:cNvPr>
                <p:cNvSpPr/>
                <p:nvPr/>
              </p:nvSpPr>
              <p:spPr>
                <a:xfrm>
                  <a:off x="8095060" y="5969027"/>
                  <a:ext cx="497402" cy="248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" h="1166" extrusionOk="0">
                      <a:moveTo>
                        <a:pt x="1754" y="292"/>
                      </a:moveTo>
                      <a:lnTo>
                        <a:pt x="1170" y="0"/>
                      </a:lnTo>
                      <a:lnTo>
                        <a:pt x="587" y="292"/>
                      </a:lnTo>
                      <a:lnTo>
                        <a:pt x="0" y="584"/>
                      </a:lnTo>
                      <a:lnTo>
                        <a:pt x="587" y="876"/>
                      </a:lnTo>
                      <a:lnTo>
                        <a:pt x="1170" y="1166"/>
                      </a:lnTo>
                      <a:lnTo>
                        <a:pt x="1754" y="876"/>
                      </a:lnTo>
                      <a:lnTo>
                        <a:pt x="2340" y="584"/>
                      </a:lnTo>
                      <a:lnTo>
                        <a:pt x="1754" y="292"/>
                      </a:lnTo>
                      <a:close/>
                    </a:path>
                  </a:pathLst>
                </a:custGeom>
                <a:solidFill>
                  <a:srgbClr val="B4A7D6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228;p17">
                  <a:extLst>
                    <a:ext uri="{FF2B5EF4-FFF2-40B4-BE49-F238E27FC236}">
                      <a16:creationId xmlns:a16="http://schemas.microsoft.com/office/drawing/2014/main" id="{7EC6F055-5854-7047-5D38-B4A2C57D519D}"/>
                    </a:ext>
                  </a:extLst>
                </p:cNvPr>
                <p:cNvSpPr/>
                <p:nvPr/>
              </p:nvSpPr>
              <p:spPr>
                <a:xfrm>
                  <a:off x="8095060" y="6092592"/>
                  <a:ext cx="248701" cy="16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781" extrusionOk="0">
                      <a:moveTo>
                        <a:pt x="0" y="0"/>
                      </a:moveTo>
                      <a:lnTo>
                        <a:pt x="0" y="197"/>
                      </a:lnTo>
                      <a:lnTo>
                        <a:pt x="1170" y="781"/>
                      </a:lnTo>
                      <a:lnTo>
                        <a:pt x="1170" y="58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E7CC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Google Shape;229;p17">
                  <a:extLst>
                    <a:ext uri="{FF2B5EF4-FFF2-40B4-BE49-F238E27FC236}">
                      <a16:creationId xmlns:a16="http://schemas.microsoft.com/office/drawing/2014/main" id="{5DE6A901-BA33-1A0E-333F-74DA5427C54D}"/>
                    </a:ext>
                  </a:extLst>
                </p:cNvPr>
                <p:cNvSpPr/>
                <p:nvPr/>
              </p:nvSpPr>
              <p:spPr>
                <a:xfrm>
                  <a:off x="8343763" y="6092592"/>
                  <a:ext cx="248701" cy="16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781" extrusionOk="0">
                      <a:moveTo>
                        <a:pt x="1170" y="0"/>
                      </a:moveTo>
                      <a:lnTo>
                        <a:pt x="0" y="582"/>
                      </a:lnTo>
                      <a:lnTo>
                        <a:pt x="0" y="781"/>
                      </a:lnTo>
                      <a:lnTo>
                        <a:pt x="1170" y="197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674EA7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" name="Google Shape;230;p17">
                <a:extLst>
                  <a:ext uri="{FF2B5EF4-FFF2-40B4-BE49-F238E27FC236}">
                    <a16:creationId xmlns:a16="http://schemas.microsoft.com/office/drawing/2014/main" id="{5F40B8F7-1E78-3071-9DB3-5E5EB096D050}"/>
                  </a:ext>
                </a:extLst>
              </p:cNvPr>
              <p:cNvGrpSpPr/>
              <p:nvPr/>
            </p:nvGrpSpPr>
            <p:grpSpPr>
              <a:xfrm>
                <a:off x="8095060" y="5867832"/>
                <a:ext cx="497404" cy="289312"/>
                <a:chOff x="8095060" y="5867832"/>
                <a:chExt cx="497404" cy="289312"/>
              </a:xfrm>
            </p:grpSpPr>
            <p:sp>
              <p:nvSpPr>
                <p:cNvPr id="37" name="Google Shape;231;p17">
                  <a:extLst>
                    <a:ext uri="{FF2B5EF4-FFF2-40B4-BE49-F238E27FC236}">
                      <a16:creationId xmlns:a16="http://schemas.microsoft.com/office/drawing/2014/main" id="{34A6E7DE-38B8-E828-C56D-E83215D2925E}"/>
                    </a:ext>
                  </a:extLst>
                </p:cNvPr>
                <p:cNvSpPr/>
                <p:nvPr/>
              </p:nvSpPr>
              <p:spPr>
                <a:xfrm>
                  <a:off x="8095060" y="5867832"/>
                  <a:ext cx="497402" cy="248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" h="1165" extrusionOk="0">
                      <a:moveTo>
                        <a:pt x="1754" y="292"/>
                      </a:moveTo>
                      <a:lnTo>
                        <a:pt x="1170" y="0"/>
                      </a:lnTo>
                      <a:lnTo>
                        <a:pt x="587" y="292"/>
                      </a:lnTo>
                      <a:lnTo>
                        <a:pt x="0" y="581"/>
                      </a:lnTo>
                      <a:lnTo>
                        <a:pt x="587" y="873"/>
                      </a:lnTo>
                      <a:lnTo>
                        <a:pt x="1170" y="1165"/>
                      </a:lnTo>
                      <a:lnTo>
                        <a:pt x="1754" y="873"/>
                      </a:lnTo>
                      <a:lnTo>
                        <a:pt x="2340" y="581"/>
                      </a:lnTo>
                      <a:lnTo>
                        <a:pt x="1754" y="292"/>
                      </a:ln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" name="Google Shape;232;p17">
                  <a:extLst>
                    <a:ext uri="{FF2B5EF4-FFF2-40B4-BE49-F238E27FC236}">
                      <a16:creationId xmlns:a16="http://schemas.microsoft.com/office/drawing/2014/main" id="{0A64370C-CFA7-E6A4-3F0A-3E50C3560CDA}"/>
                    </a:ext>
                  </a:extLst>
                </p:cNvPr>
                <p:cNvSpPr/>
                <p:nvPr/>
              </p:nvSpPr>
              <p:spPr>
                <a:xfrm>
                  <a:off x="8095060" y="5990758"/>
                  <a:ext cx="248701" cy="16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781" extrusionOk="0">
                      <a:moveTo>
                        <a:pt x="0" y="0"/>
                      </a:moveTo>
                      <a:lnTo>
                        <a:pt x="0" y="199"/>
                      </a:lnTo>
                      <a:lnTo>
                        <a:pt x="1170" y="781"/>
                      </a:lnTo>
                      <a:lnTo>
                        <a:pt x="1170" y="5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233;p17">
                  <a:extLst>
                    <a:ext uri="{FF2B5EF4-FFF2-40B4-BE49-F238E27FC236}">
                      <a16:creationId xmlns:a16="http://schemas.microsoft.com/office/drawing/2014/main" id="{55240FB7-9A00-795B-4845-343E96F11C60}"/>
                    </a:ext>
                  </a:extLst>
                </p:cNvPr>
                <p:cNvSpPr/>
                <p:nvPr/>
              </p:nvSpPr>
              <p:spPr>
                <a:xfrm>
                  <a:off x="8343763" y="5990758"/>
                  <a:ext cx="248701" cy="16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781" extrusionOk="0">
                      <a:moveTo>
                        <a:pt x="1170" y="0"/>
                      </a:moveTo>
                      <a:lnTo>
                        <a:pt x="0" y="584"/>
                      </a:lnTo>
                      <a:lnTo>
                        <a:pt x="0" y="781"/>
                      </a:lnTo>
                      <a:lnTo>
                        <a:pt x="1170" y="199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3C78D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" name="Google Shape;234;p17">
                <a:extLst>
                  <a:ext uri="{FF2B5EF4-FFF2-40B4-BE49-F238E27FC236}">
                    <a16:creationId xmlns:a16="http://schemas.microsoft.com/office/drawing/2014/main" id="{08EDB22D-516D-DA0C-5820-451428440B3D}"/>
                  </a:ext>
                </a:extLst>
              </p:cNvPr>
              <p:cNvGrpSpPr/>
              <p:nvPr/>
            </p:nvGrpSpPr>
            <p:grpSpPr>
              <a:xfrm>
                <a:off x="8095060" y="5765998"/>
                <a:ext cx="497404" cy="289312"/>
                <a:chOff x="8095060" y="5765998"/>
                <a:chExt cx="497404" cy="289312"/>
              </a:xfrm>
            </p:grpSpPr>
            <p:sp>
              <p:nvSpPr>
                <p:cNvPr id="34" name="Google Shape;235;p17">
                  <a:extLst>
                    <a:ext uri="{FF2B5EF4-FFF2-40B4-BE49-F238E27FC236}">
                      <a16:creationId xmlns:a16="http://schemas.microsoft.com/office/drawing/2014/main" id="{0D2F1D27-0C95-5319-AF63-B8148CEE6DAE}"/>
                    </a:ext>
                  </a:extLst>
                </p:cNvPr>
                <p:cNvSpPr/>
                <p:nvPr/>
              </p:nvSpPr>
              <p:spPr>
                <a:xfrm>
                  <a:off x="8095060" y="5765998"/>
                  <a:ext cx="497402" cy="248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" h="1165" extrusionOk="0">
                      <a:moveTo>
                        <a:pt x="1754" y="292"/>
                      </a:moveTo>
                      <a:lnTo>
                        <a:pt x="1170" y="0"/>
                      </a:lnTo>
                      <a:lnTo>
                        <a:pt x="587" y="292"/>
                      </a:lnTo>
                      <a:lnTo>
                        <a:pt x="0" y="584"/>
                      </a:lnTo>
                      <a:lnTo>
                        <a:pt x="587" y="873"/>
                      </a:lnTo>
                      <a:lnTo>
                        <a:pt x="1170" y="1165"/>
                      </a:lnTo>
                      <a:lnTo>
                        <a:pt x="1754" y="873"/>
                      </a:lnTo>
                      <a:lnTo>
                        <a:pt x="2340" y="584"/>
                      </a:lnTo>
                      <a:lnTo>
                        <a:pt x="1754" y="292"/>
                      </a:lnTo>
                      <a:close/>
                    </a:path>
                  </a:pathLst>
                </a:custGeom>
                <a:solidFill>
                  <a:srgbClr val="B6D7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236;p17">
                  <a:extLst>
                    <a:ext uri="{FF2B5EF4-FFF2-40B4-BE49-F238E27FC236}">
                      <a16:creationId xmlns:a16="http://schemas.microsoft.com/office/drawing/2014/main" id="{C94AFAA1-C76C-0A58-272F-479CBFA25DF0}"/>
                    </a:ext>
                  </a:extLst>
                </p:cNvPr>
                <p:cNvSpPr/>
                <p:nvPr/>
              </p:nvSpPr>
              <p:spPr>
                <a:xfrm>
                  <a:off x="8095060" y="5889563"/>
                  <a:ext cx="248701" cy="165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778" extrusionOk="0">
                      <a:moveTo>
                        <a:pt x="0" y="0"/>
                      </a:moveTo>
                      <a:lnTo>
                        <a:pt x="0" y="196"/>
                      </a:lnTo>
                      <a:lnTo>
                        <a:pt x="1170" y="778"/>
                      </a:lnTo>
                      <a:lnTo>
                        <a:pt x="1170" y="5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C47D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Google Shape;237;p17">
                  <a:extLst>
                    <a:ext uri="{FF2B5EF4-FFF2-40B4-BE49-F238E27FC236}">
                      <a16:creationId xmlns:a16="http://schemas.microsoft.com/office/drawing/2014/main" id="{3E299E92-1D82-99E9-D17F-34AEEB1C505D}"/>
                    </a:ext>
                  </a:extLst>
                </p:cNvPr>
                <p:cNvSpPr/>
                <p:nvPr/>
              </p:nvSpPr>
              <p:spPr>
                <a:xfrm>
                  <a:off x="8343763" y="5889563"/>
                  <a:ext cx="248701" cy="165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778" extrusionOk="0">
                      <a:moveTo>
                        <a:pt x="1170" y="0"/>
                      </a:moveTo>
                      <a:lnTo>
                        <a:pt x="0" y="581"/>
                      </a:lnTo>
                      <a:lnTo>
                        <a:pt x="0" y="778"/>
                      </a:lnTo>
                      <a:lnTo>
                        <a:pt x="1170" y="196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6AA84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" name="Google Shape;238;p17">
                <a:extLst>
                  <a:ext uri="{FF2B5EF4-FFF2-40B4-BE49-F238E27FC236}">
                    <a16:creationId xmlns:a16="http://schemas.microsoft.com/office/drawing/2014/main" id="{37AAC618-F24C-3F13-AE0D-55D3BD60DD0A}"/>
                  </a:ext>
                </a:extLst>
              </p:cNvPr>
              <p:cNvGrpSpPr/>
              <p:nvPr/>
            </p:nvGrpSpPr>
            <p:grpSpPr>
              <a:xfrm>
                <a:off x="8095060" y="5664590"/>
                <a:ext cx="497404" cy="290163"/>
                <a:chOff x="8095060" y="5664590"/>
                <a:chExt cx="497404" cy="290163"/>
              </a:xfrm>
            </p:grpSpPr>
            <p:sp>
              <p:nvSpPr>
                <p:cNvPr id="31" name="Google Shape;239;p17">
                  <a:extLst>
                    <a:ext uri="{FF2B5EF4-FFF2-40B4-BE49-F238E27FC236}">
                      <a16:creationId xmlns:a16="http://schemas.microsoft.com/office/drawing/2014/main" id="{FD6ABB28-A6E9-2B6B-4825-DAF656D0BE35}"/>
                    </a:ext>
                  </a:extLst>
                </p:cNvPr>
                <p:cNvSpPr/>
                <p:nvPr/>
              </p:nvSpPr>
              <p:spPr>
                <a:xfrm>
                  <a:off x="8095060" y="5664590"/>
                  <a:ext cx="497402" cy="248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" h="1166" extrusionOk="0">
                      <a:moveTo>
                        <a:pt x="1754" y="290"/>
                      </a:moveTo>
                      <a:lnTo>
                        <a:pt x="1170" y="0"/>
                      </a:lnTo>
                      <a:lnTo>
                        <a:pt x="587" y="290"/>
                      </a:lnTo>
                      <a:lnTo>
                        <a:pt x="0" y="582"/>
                      </a:lnTo>
                      <a:lnTo>
                        <a:pt x="587" y="874"/>
                      </a:lnTo>
                      <a:lnTo>
                        <a:pt x="1170" y="1166"/>
                      </a:lnTo>
                      <a:lnTo>
                        <a:pt x="1754" y="874"/>
                      </a:lnTo>
                      <a:lnTo>
                        <a:pt x="2340" y="582"/>
                      </a:lnTo>
                      <a:lnTo>
                        <a:pt x="1754" y="290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240;p17">
                  <a:extLst>
                    <a:ext uri="{FF2B5EF4-FFF2-40B4-BE49-F238E27FC236}">
                      <a16:creationId xmlns:a16="http://schemas.microsoft.com/office/drawing/2014/main" id="{3DD96810-6D6B-5B0D-00C5-ADE724CE5FCC}"/>
                    </a:ext>
                  </a:extLst>
                </p:cNvPr>
                <p:cNvSpPr/>
                <p:nvPr/>
              </p:nvSpPr>
              <p:spPr>
                <a:xfrm>
                  <a:off x="8095060" y="5788580"/>
                  <a:ext cx="248701" cy="166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780" extrusionOk="0">
                      <a:moveTo>
                        <a:pt x="0" y="0"/>
                      </a:moveTo>
                      <a:lnTo>
                        <a:pt x="0" y="196"/>
                      </a:lnTo>
                      <a:lnTo>
                        <a:pt x="1170" y="780"/>
                      </a:lnTo>
                      <a:lnTo>
                        <a:pt x="1170" y="5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" name="Google Shape;241;p17">
                  <a:extLst>
                    <a:ext uri="{FF2B5EF4-FFF2-40B4-BE49-F238E27FC236}">
                      <a16:creationId xmlns:a16="http://schemas.microsoft.com/office/drawing/2014/main" id="{BA4E3171-3377-8EDD-B31B-1C8264CD136E}"/>
                    </a:ext>
                  </a:extLst>
                </p:cNvPr>
                <p:cNvSpPr/>
                <p:nvPr/>
              </p:nvSpPr>
              <p:spPr>
                <a:xfrm>
                  <a:off x="8343763" y="5788580"/>
                  <a:ext cx="248701" cy="166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780" extrusionOk="0">
                      <a:moveTo>
                        <a:pt x="1170" y="0"/>
                      </a:moveTo>
                      <a:lnTo>
                        <a:pt x="0" y="584"/>
                      </a:lnTo>
                      <a:lnTo>
                        <a:pt x="0" y="780"/>
                      </a:lnTo>
                      <a:lnTo>
                        <a:pt x="1170" y="196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tx1"/>
                    </a:solidFill>
                    <a:latin typeface="Quicksand" panose="020B060402020202020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F09D16-F717-3F86-0E73-4D1739102E6D}"/>
                </a:ext>
              </a:extLst>
            </p:cNvPr>
            <p:cNvSpPr txBox="1"/>
            <p:nvPr/>
          </p:nvSpPr>
          <p:spPr>
            <a:xfrm>
              <a:off x="1280161" y="576168"/>
              <a:ext cx="457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1440" algn="l"/>
              <a:r>
                <a:rPr lang="en-US" sz="2800" b="1" dirty="0">
                  <a:solidFill>
                    <a:schemeClr val="tx1"/>
                  </a:solidFill>
                  <a:latin typeface="Quicksand" panose="020B0604020202020204" charset="0"/>
                  <a:cs typeface="Times New Roman" panose="02020603050405020304" pitchFamily="18" charset="0"/>
                </a:rPr>
                <a:t>TEAM CHARACTERISTICS </a:t>
              </a:r>
              <a:r>
                <a:rPr lang="en-US" sz="2000" dirty="0">
                  <a:solidFill>
                    <a:schemeClr val="tx1"/>
                  </a:solidFill>
                  <a:latin typeface="Quicksand" panose="020B0604020202020204" charset="0"/>
                  <a:cs typeface="Times New Roman" panose="02020603050405020304" pitchFamily="18" charset="0"/>
                </a:rPr>
                <a:t>(cont.)</a:t>
              </a:r>
              <a:endParaRPr lang="en-US" sz="2800" dirty="0">
                <a:solidFill>
                  <a:schemeClr val="tx1"/>
                </a:solidFill>
                <a:latin typeface="Quicksand" panose="020B060402020202020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3" name="Picture 42" descr="A group of people in suits&#10;&#10;Description automatically generated with low confidence">
            <a:extLst>
              <a:ext uri="{FF2B5EF4-FFF2-40B4-BE49-F238E27FC236}">
                <a16:creationId xmlns:a16="http://schemas.microsoft.com/office/drawing/2014/main" id="{A9EF9333-8D7C-029A-C3EE-21202AB0F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68" y="2134742"/>
            <a:ext cx="2775039" cy="277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4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97E7B8-763B-B859-6BCB-2E9B0F81C8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6920276-664A-1794-3C85-C6C0ABA22A79}"/>
              </a:ext>
            </a:extLst>
          </p:cNvPr>
          <p:cNvSpPr txBox="1">
            <a:spLocks/>
          </p:cNvSpPr>
          <p:nvPr/>
        </p:nvSpPr>
        <p:spPr>
          <a:xfrm>
            <a:off x="262030" y="408438"/>
            <a:ext cx="1781908" cy="5909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WORKING RULES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5AA20C5-A5B6-DC4C-9B95-BA48BC5EECE5}"/>
              </a:ext>
            </a:extLst>
          </p:cNvPr>
          <p:cNvSpPr txBox="1">
            <a:spLocks/>
          </p:cNvSpPr>
          <p:nvPr/>
        </p:nvSpPr>
        <p:spPr>
          <a:xfrm>
            <a:off x="2326081" y="238256"/>
            <a:ext cx="4528871" cy="34163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For efficiency, please!</a:t>
            </a:r>
          </a:p>
        </p:txBody>
      </p:sp>
      <p:sp>
        <p:nvSpPr>
          <p:cNvPr id="5" name="Slide Number Placeholder 41">
            <a:extLst>
              <a:ext uri="{FF2B5EF4-FFF2-40B4-BE49-F238E27FC236}">
                <a16:creationId xmlns:a16="http://schemas.microsoft.com/office/drawing/2014/main" id="{6040D44B-96FB-BE40-6F53-AAB610B3B946}"/>
              </a:ext>
            </a:extLst>
          </p:cNvPr>
          <p:cNvSpPr txBox="1">
            <a:spLocks/>
          </p:cNvSpPr>
          <p:nvPr/>
        </p:nvSpPr>
        <p:spPr>
          <a:xfrm>
            <a:off x="8574685" y="4737117"/>
            <a:ext cx="373802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>
              <a:buClrTx/>
            </a:pPr>
            <a:fld id="{5AE1514C-5E56-4738-A1FF-4B1CFD2A3E36}" type="slidenum">
              <a:rPr lang="en-US" kern="1200" smtClean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pPr defTabSz="685800">
                <a:buClrTx/>
              </a:pPr>
              <a:t>2</a:t>
            </a:fld>
            <a:endParaRPr lang="en-US" kern="1200" dirty="0">
              <a:solidFill>
                <a:schemeClr val="tx1"/>
              </a:solidFill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528E8D-CDAA-4774-F21E-C87BA1E505A7}"/>
              </a:ext>
            </a:extLst>
          </p:cNvPr>
          <p:cNvSpPr txBox="1"/>
          <p:nvPr/>
        </p:nvSpPr>
        <p:spPr>
          <a:xfrm>
            <a:off x="830540" y="4460118"/>
            <a:ext cx="17819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350" b="1" kern="1200" dirty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t>BE ON TIME…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6FEA8-4137-880C-A605-CBF9F1341560}"/>
              </a:ext>
            </a:extLst>
          </p:cNvPr>
          <p:cNvSpPr txBox="1"/>
          <p:nvPr/>
        </p:nvSpPr>
        <p:spPr>
          <a:xfrm>
            <a:off x="6440864" y="2606902"/>
            <a:ext cx="2196171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350" b="1" kern="1200" dirty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t>AVOID DISTRACTION</a:t>
            </a:r>
          </a:p>
          <a:p>
            <a:pPr marL="557213" lvl="1" indent="-214313" defTabSz="685800">
              <a:buClrTx/>
              <a:buFont typeface="Arial" panose="020B0604020202020204" pitchFamily="34" charset="0"/>
              <a:buChar char="•"/>
            </a:pPr>
            <a:endParaRPr lang="en-US" sz="600" kern="1200" dirty="0">
              <a:solidFill>
                <a:schemeClr val="tx1"/>
              </a:solidFill>
              <a:latin typeface="Segoe UI"/>
              <a:ea typeface="+mn-ea"/>
              <a:cs typeface="+mn-cs"/>
            </a:endParaRPr>
          </a:p>
          <a:p>
            <a:pPr marL="557213" lvl="1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t>Silent phone</a:t>
            </a:r>
          </a:p>
          <a:p>
            <a:pPr marL="557213" lvl="1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t>No personal chats</a:t>
            </a:r>
          </a:p>
          <a:p>
            <a:pPr marL="557213" lvl="1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t>No social media</a:t>
            </a:r>
          </a:p>
          <a:p>
            <a:pPr marL="557213" lvl="1" indent="-214313" defTabSz="685800">
              <a:buClrTx/>
              <a:buFont typeface="Arial" panose="020B0604020202020204" pitchFamily="34" charset="0"/>
              <a:buChar char="•"/>
            </a:pPr>
            <a:endParaRPr lang="en-US" sz="1350" kern="1200" dirty="0">
              <a:solidFill>
                <a:schemeClr val="tx1"/>
              </a:solidFill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3EE647-5F7C-41CC-9FED-433B20526891}"/>
              </a:ext>
            </a:extLst>
          </p:cNvPr>
          <p:cNvGrpSpPr/>
          <p:nvPr/>
        </p:nvGrpSpPr>
        <p:grpSpPr>
          <a:xfrm>
            <a:off x="2612449" y="3318795"/>
            <a:ext cx="2914922" cy="1291364"/>
            <a:chOff x="3483265" y="4348181"/>
            <a:chExt cx="3886562" cy="17218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70BD00-C1A2-BCC9-8E63-14F3A8E40E44}"/>
                </a:ext>
              </a:extLst>
            </p:cNvPr>
            <p:cNvSpPr txBox="1"/>
            <p:nvPr/>
          </p:nvSpPr>
          <p:spPr>
            <a:xfrm>
              <a:off x="3505106" y="4348181"/>
              <a:ext cx="300773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 defTabSz="685800">
                <a:buClrTx/>
                <a:buFont typeface="Arial" panose="020B0604020202020204" pitchFamily="34" charset="0"/>
                <a:buChar char="•"/>
              </a:pPr>
              <a:r>
                <a:rPr lang="en-US" sz="1350" b="1" kern="1200" dirty="0">
                  <a:solidFill>
                    <a:schemeClr val="tx1"/>
                  </a:solidFill>
                  <a:latin typeface="Segoe UI"/>
                  <a:ea typeface="+mn-ea"/>
                  <a:cs typeface="+mn-cs"/>
                </a:rPr>
                <a:t>PREPARE YOURSELF</a:t>
              </a:r>
            </a:p>
          </p:txBody>
        </p:sp>
        <p:pic>
          <p:nvPicPr>
            <p:cNvPr id="10" name="Picture 9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CC29E0F-7FDF-6B1D-C41E-36D1CC816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3265" y="4651404"/>
              <a:ext cx="3886562" cy="1418595"/>
            </a:xfrm>
            <a:prstGeom prst="rect">
              <a:avLst/>
            </a:prstGeom>
          </p:spPr>
        </p:pic>
      </p:grpSp>
      <p:pic>
        <p:nvPicPr>
          <p:cNvPr id="11" name="Picture 10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5FBC17FC-BABA-3E3C-ECC8-B5DBCF922E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9" t="8533" r="26169" b="370"/>
          <a:stretch/>
        </p:blipFill>
        <p:spPr>
          <a:xfrm>
            <a:off x="74831" y="1192632"/>
            <a:ext cx="2100260" cy="340598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0E42002-608A-19C0-CD73-961093FDAB35}"/>
              </a:ext>
            </a:extLst>
          </p:cNvPr>
          <p:cNvGrpSpPr/>
          <p:nvPr/>
        </p:nvGrpSpPr>
        <p:grpSpPr>
          <a:xfrm>
            <a:off x="2329777" y="806514"/>
            <a:ext cx="3165250" cy="2195306"/>
            <a:chOff x="3106369" y="1075351"/>
            <a:chExt cx="4220333" cy="29270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D7CDB2-77FC-0A84-7048-CEA9241E78F2}"/>
                </a:ext>
              </a:extLst>
            </p:cNvPr>
            <p:cNvSpPr txBox="1"/>
            <p:nvPr/>
          </p:nvSpPr>
          <p:spPr>
            <a:xfrm>
              <a:off x="3106369" y="1075351"/>
              <a:ext cx="175893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 defTabSz="685800">
                <a:buClrTx/>
                <a:buFont typeface="Arial" panose="020B0604020202020204" pitchFamily="34" charset="0"/>
                <a:buChar char="•"/>
              </a:pPr>
              <a:r>
                <a:rPr lang="en-US" sz="1350" b="1" kern="1200" dirty="0">
                  <a:solidFill>
                    <a:schemeClr val="tx1"/>
                  </a:solidFill>
                  <a:latin typeface="Segoe UI"/>
                  <a:ea typeface="+mn-ea"/>
                  <a:cs typeface="+mn-cs"/>
                </a:rPr>
                <a:t>BE ACTIVE</a:t>
              </a:r>
            </a:p>
          </p:txBody>
        </p:sp>
        <p:pic>
          <p:nvPicPr>
            <p:cNvPr id="14" name="Picture 13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89BFF579-CA0B-CB21-8CF6-433F853D0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8286" y="1475460"/>
              <a:ext cx="3248416" cy="252696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F277CA-DA9B-2E47-8CE1-B19EEDA8A93E}"/>
              </a:ext>
            </a:extLst>
          </p:cNvPr>
          <p:cNvGrpSpPr/>
          <p:nvPr/>
        </p:nvGrpSpPr>
        <p:grpSpPr>
          <a:xfrm>
            <a:off x="5856594" y="322353"/>
            <a:ext cx="2871431" cy="2154369"/>
            <a:chOff x="7853540" y="1269304"/>
            <a:chExt cx="3828574" cy="2872492"/>
          </a:xfrm>
        </p:grpSpPr>
        <p:pic>
          <p:nvPicPr>
            <p:cNvPr id="16" name="Picture 15" descr="Diagram&#10;&#10;Description automatically generated">
              <a:extLst>
                <a:ext uri="{FF2B5EF4-FFF2-40B4-BE49-F238E27FC236}">
                  <a16:creationId xmlns:a16="http://schemas.microsoft.com/office/drawing/2014/main" id="{49AD69C7-EAE9-D1F4-EB72-D8DAFD01C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46"/>
            <a:stretch/>
          </p:blipFill>
          <p:spPr>
            <a:xfrm>
              <a:off x="7853540" y="1726836"/>
              <a:ext cx="3702328" cy="2414960"/>
            </a:xfrm>
            <a:prstGeom prst="rect">
              <a:avLst/>
            </a:prstGeom>
          </p:spPr>
        </p:pic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9D9358A3-1C7A-4497-AB8A-2AD1D6A07D0E}"/>
                </a:ext>
              </a:extLst>
            </p:cNvPr>
            <p:cNvSpPr/>
            <p:nvPr/>
          </p:nvSpPr>
          <p:spPr>
            <a:xfrm>
              <a:off x="9213834" y="1269304"/>
              <a:ext cx="2468280" cy="424732"/>
            </a:xfrm>
            <a:prstGeom prst="wedgeEllipseCallout">
              <a:avLst>
                <a:gd name="adj1" fmla="val 21170"/>
                <a:gd name="adj2" fmla="val 175465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sz="1050" kern="1200" dirty="0">
                  <a:solidFill>
                    <a:schemeClr val="tx1"/>
                  </a:solidFill>
                  <a:latin typeface="Segoe UI"/>
                </a:rPr>
                <a:t>Check </a:t>
              </a:r>
              <a:r>
                <a:rPr lang="en-US" sz="1050" kern="1200" dirty="0" err="1">
                  <a:solidFill>
                    <a:schemeClr val="tx1"/>
                  </a:solidFill>
                  <a:latin typeface="Segoe UI"/>
                </a:rPr>
                <a:t>meeeeee</a:t>
              </a:r>
              <a:r>
                <a:rPr lang="en-US" sz="1050" kern="1200" dirty="0">
                  <a:solidFill>
                    <a:schemeClr val="tx1"/>
                  </a:solidFill>
                  <a:latin typeface="Segoe UI"/>
                </a:rPr>
                <a:t>….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FFEB144-7B30-AE97-66F4-8E2A40FDB23A}"/>
              </a:ext>
            </a:extLst>
          </p:cNvPr>
          <p:cNvSpPr/>
          <p:nvPr/>
        </p:nvSpPr>
        <p:spPr>
          <a:xfrm>
            <a:off x="5704958" y="3887266"/>
            <a:ext cx="3118670" cy="80791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buClrTx/>
            </a:pPr>
            <a:r>
              <a:rPr lang="en-US" sz="2400" kern="1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/>
                <a:ea typeface="+mn-ea"/>
                <a:cs typeface="+mn-cs"/>
              </a:rPr>
              <a:t>These things will improve your scores!</a:t>
            </a:r>
          </a:p>
        </p:txBody>
      </p:sp>
    </p:spTree>
    <p:extLst>
      <p:ext uri="{BB962C8B-B14F-4D97-AF65-F5344CB8AC3E}">
        <p14:creationId xmlns:p14="http://schemas.microsoft.com/office/powerpoint/2010/main" val="206999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"/>
          <p:cNvSpPr txBox="1">
            <a:spLocks noGrp="1"/>
          </p:cNvSpPr>
          <p:nvPr>
            <p:ph type="title"/>
          </p:nvPr>
        </p:nvSpPr>
        <p:spPr>
          <a:xfrm>
            <a:off x="1258344" y="62823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>
                <a:solidFill>
                  <a:schemeClr val="tx1"/>
                </a:solidFill>
              </a:rPr>
              <a:t>ACTIVITY 2 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248" name="Google Shape;248;p18"/>
          <p:cNvSpPr txBox="1">
            <a:spLocks noGrp="1"/>
          </p:cNvSpPr>
          <p:nvPr>
            <p:ph type="body" idx="1"/>
          </p:nvPr>
        </p:nvSpPr>
        <p:spPr>
          <a:xfrm>
            <a:off x="3545839" y="1950480"/>
            <a:ext cx="4805681" cy="18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2800" dirty="0">
                <a:solidFill>
                  <a:schemeClr val="tx1"/>
                </a:solidFill>
              </a:rPr>
              <a:t>Let choose the most characteristics with your team and explain to us why.</a:t>
            </a:r>
            <a:endParaRPr sz="28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249" name="Google Shape;249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20</a:t>
            </a:fld>
            <a:endParaRPr>
              <a:solidFill>
                <a:schemeClr val="tx1"/>
              </a:solidFill>
            </a:endParaRPr>
          </a:p>
        </p:txBody>
      </p:sp>
      <p:pic>
        <p:nvPicPr>
          <p:cNvPr id="6" name="Google Shape;205;p15">
            <a:extLst>
              <a:ext uri="{FF2B5EF4-FFF2-40B4-BE49-F238E27FC236}">
                <a16:creationId xmlns:a16="http://schemas.microsoft.com/office/drawing/2014/main" id="{CC6C782D-305E-A34A-3B84-24CBCFAB37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359" r="7358"/>
          <a:stretch/>
        </p:blipFill>
        <p:spPr>
          <a:xfrm>
            <a:off x="88362" y="1272516"/>
            <a:ext cx="2922848" cy="2995586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"/>
          <p:cNvSpPr txBox="1">
            <a:spLocks noGrp="1"/>
          </p:cNvSpPr>
          <p:nvPr>
            <p:ph type="body" idx="1"/>
          </p:nvPr>
        </p:nvSpPr>
        <p:spPr>
          <a:xfrm>
            <a:off x="1866905" y="2243080"/>
            <a:ext cx="61708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rPr lang="en" sz="3200" dirty="0">
                <a:solidFill>
                  <a:schemeClr val="tx1"/>
                </a:solidFill>
              </a:rPr>
              <a:t>People are more willing to support and defend work they helped create.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55" name="Google Shape;255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21</a:t>
            </a:fld>
            <a:endParaRPr>
              <a:solidFill>
                <a:schemeClr val="tx1"/>
              </a:solidFill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8206896" y="607947"/>
            <a:ext cx="707700" cy="71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7804025" y="607947"/>
            <a:ext cx="619800" cy="62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8206896" y="507747"/>
            <a:ext cx="418800" cy="41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0"/>
          <p:cNvPicPr preferRelativeResize="0"/>
          <p:nvPr/>
        </p:nvPicPr>
        <p:blipFill rotWithShape="1">
          <a:blip r:embed="rId3">
            <a:alphaModFix/>
          </a:blip>
          <a:srcRect l="7359" r="7358"/>
          <a:stretch/>
        </p:blipFill>
        <p:spPr>
          <a:xfrm>
            <a:off x="79681" y="1278980"/>
            <a:ext cx="2522758" cy="2585539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4" name="Google Shape;264;p20"/>
          <p:cNvSpPr txBox="1">
            <a:spLocks noGrp="1"/>
          </p:cNvSpPr>
          <p:nvPr>
            <p:ph type="title"/>
          </p:nvPr>
        </p:nvSpPr>
        <p:spPr>
          <a:xfrm>
            <a:off x="1143000" y="621087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>
                <a:solidFill>
                  <a:schemeClr val="tx1"/>
                </a:solidFill>
              </a:rPr>
              <a:t>ACTIVITY 3 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265" name="Google Shape;265;p20"/>
          <p:cNvSpPr txBox="1">
            <a:spLocks noGrp="1"/>
          </p:cNvSpPr>
          <p:nvPr>
            <p:ph type="body" idx="1"/>
          </p:nvPr>
        </p:nvSpPr>
        <p:spPr>
          <a:xfrm>
            <a:off x="3230879" y="1793069"/>
            <a:ext cx="4967157" cy="18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2800" dirty="0">
                <a:solidFill>
                  <a:schemeClr val="tx1"/>
                </a:solidFill>
              </a:rPr>
              <a:t>Now, let’s discuss about risks associated with working in teams.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266" name="Google Shape;266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22</a:t>
            </a:fld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1FF815-8EC4-E967-C4F5-176021703A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E1517B0-962D-3132-3A21-AFC6DB1F3C71}"/>
              </a:ext>
            </a:extLst>
          </p:cNvPr>
          <p:cNvSpPr txBox="1">
            <a:spLocks/>
          </p:cNvSpPr>
          <p:nvPr/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tx1"/>
                </a:solidFill>
                <a:latin typeface="Quicksand" panose="020B0604020202020204" charset="0"/>
              </a:rPr>
              <a:pPr/>
              <a:t>23</a:t>
            </a:fld>
            <a:endParaRPr lang="en"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671C6-5D20-00D6-3495-E44B70BB3083}"/>
              </a:ext>
            </a:extLst>
          </p:cNvPr>
          <p:cNvSpPr txBox="1"/>
          <p:nvPr/>
        </p:nvSpPr>
        <p:spPr>
          <a:xfrm>
            <a:off x="2828025" y="2028983"/>
            <a:ext cx="49037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Quicksand" panose="020B0604020202020204" charset="0"/>
              </a:rPr>
              <a:t>For simple tasks or problems 	</a:t>
            </a:r>
          </a:p>
          <a:p>
            <a:pPr marL="285750" indent="-285750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Quicksand" panose="020B0604020202020204" charset="0"/>
              </a:rPr>
              <a:t>When cooperation is sufficient 	</a:t>
            </a:r>
          </a:p>
          <a:p>
            <a:pPr marL="285750" indent="-285750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Quicksand" panose="020B0604020202020204" charset="0"/>
              </a:rPr>
              <a:t>When minimum discretion is required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A39A2-E679-C0F4-1186-EB8CB9009D80}"/>
              </a:ext>
            </a:extLst>
          </p:cNvPr>
          <p:cNvSpPr txBox="1"/>
          <p:nvPr/>
        </p:nvSpPr>
        <p:spPr>
          <a:xfrm>
            <a:off x="2828025" y="1507309"/>
            <a:ext cx="547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>
                <a:solidFill>
                  <a:srgbClr val="0070C0"/>
                </a:solidFill>
                <a:latin typeface="Quicksand" panose="020B0604020202020204" charset="0"/>
              </a:rPr>
              <a:t>When to work alone or in groups…</a:t>
            </a:r>
            <a:endParaRPr lang="en-US" sz="2400" b="0" i="0" u="none" strike="noStrike" baseline="0" dirty="0">
              <a:solidFill>
                <a:srgbClr val="0070C0"/>
              </a:solidFill>
              <a:latin typeface="Quicksand" panose="020B060402020202020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D5B6E3-FD31-E23A-8A1F-106C8FE41B9F}"/>
              </a:ext>
            </a:extLst>
          </p:cNvPr>
          <p:cNvGrpSpPr/>
          <p:nvPr/>
        </p:nvGrpSpPr>
        <p:grpSpPr>
          <a:xfrm>
            <a:off x="686719" y="289786"/>
            <a:ext cx="6973921" cy="2302372"/>
            <a:chOff x="757838" y="312851"/>
            <a:chExt cx="6973921" cy="23023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2AF2C2-30EC-DCCB-1D81-7491EDD71287}"/>
                </a:ext>
              </a:extLst>
            </p:cNvPr>
            <p:cNvSpPr txBox="1"/>
            <p:nvPr/>
          </p:nvSpPr>
          <p:spPr>
            <a:xfrm>
              <a:off x="2828024" y="312851"/>
              <a:ext cx="490373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i="0" u="none" strike="noStrike" baseline="0" dirty="0">
                  <a:solidFill>
                    <a:schemeClr val="tx1"/>
                  </a:solidFill>
                  <a:latin typeface="Quicksand" panose="020B0604020202020204" charset="0"/>
                </a:rPr>
                <a:t>When to work alone, in groups or in teams? </a:t>
              </a:r>
              <a:endParaRPr lang="en-US" sz="2800" dirty="0">
                <a:solidFill>
                  <a:schemeClr val="tx1"/>
                </a:solidFill>
                <a:latin typeface="Quicksand" panose="020B0604020202020204" charset="0"/>
              </a:endParaRPr>
            </a:p>
          </p:txBody>
        </p:sp>
        <p:pic>
          <p:nvPicPr>
            <p:cNvPr id="7" name="Picture 6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C7906D61-CCE8-199A-C653-E12B29F76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838" y="514078"/>
              <a:ext cx="1799594" cy="210114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5AD3D68-3713-4915-78C3-31F8C90F867A}"/>
              </a:ext>
            </a:extLst>
          </p:cNvPr>
          <p:cNvSpPr txBox="1"/>
          <p:nvPr/>
        </p:nvSpPr>
        <p:spPr>
          <a:xfrm>
            <a:off x="1015999" y="3124677"/>
            <a:ext cx="785368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Quicksand" panose="020B0604020202020204" charset="0"/>
              </a:defRPr>
            </a:lvl1pPr>
          </a:lstStyle>
          <a:p>
            <a:r>
              <a:rPr lang="en-US" dirty="0"/>
              <a:t>When fast decisions are needed 	</a:t>
            </a:r>
          </a:p>
          <a:p>
            <a:r>
              <a:rPr lang="en-US" dirty="0"/>
              <a:t>When few competences are required 	</a:t>
            </a:r>
          </a:p>
          <a:p>
            <a:r>
              <a:rPr lang="en-US" dirty="0"/>
              <a:t>When members’ interests are different or in conflict</a:t>
            </a:r>
          </a:p>
          <a:p>
            <a:r>
              <a:rPr lang="en-US" dirty="0"/>
              <a:t>When an organization credits individuals for operational outputs</a:t>
            </a:r>
          </a:p>
          <a:p>
            <a:r>
              <a:rPr lang="en-US" dirty="0"/>
              <a:t>When innovative responses are sought 		</a:t>
            </a:r>
          </a:p>
        </p:txBody>
      </p:sp>
    </p:spTree>
    <p:extLst>
      <p:ext uri="{BB962C8B-B14F-4D97-AF65-F5344CB8AC3E}">
        <p14:creationId xmlns:p14="http://schemas.microsoft.com/office/powerpoint/2010/main" val="153402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1FF815-8EC4-E967-C4F5-176021703A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E1517B0-962D-3132-3A21-AFC6DB1F3C71}"/>
              </a:ext>
            </a:extLst>
          </p:cNvPr>
          <p:cNvSpPr txBox="1">
            <a:spLocks/>
          </p:cNvSpPr>
          <p:nvPr/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tx1"/>
                </a:solidFill>
                <a:latin typeface="Quicksand" panose="020B0604020202020204" charset="0"/>
              </a:rPr>
              <a:pPr/>
              <a:t>24</a:t>
            </a:fld>
            <a:endParaRPr lang="en"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671C6-5D20-00D6-3495-E44B70BB3083}"/>
              </a:ext>
            </a:extLst>
          </p:cNvPr>
          <p:cNvSpPr txBox="1"/>
          <p:nvPr/>
        </p:nvSpPr>
        <p:spPr>
          <a:xfrm>
            <a:off x="2828024" y="1876583"/>
            <a:ext cx="6061975" cy="136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Quicksand" panose="020B0604020202020204" charset="0"/>
              </a:rPr>
              <a:t>For highly-complex tasks or problems 	</a:t>
            </a:r>
          </a:p>
          <a:p>
            <a:pPr marL="285750" indent="-285750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Quicksand" panose="020B0604020202020204" charset="0"/>
              </a:rPr>
              <a:t>When decisions by consensus are essential</a:t>
            </a:r>
          </a:p>
          <a:p>
            <a:pPr marL="285750" indent="-285750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Quicksand" panose="020B0604020202020204" charset="0"/>
              </a:rPr>
              <a:t>When there is a high level of choice and uncertainty</a:t>
            </a:r>
          </a:p>
          <a:p>
            <a:pPr marL="285750" indent="-285750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Quicksand" panose="020B0604020202020204" charset="0"/>
              </a:rPr>
              <a:t>When high commitment is needed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A39A2-E679-C0F4-1186-EB8CB9009D80}"/>
              </a:ext>
            </a:extLst>
          </p:cNvPr>
          <p:cNvSpPr txBox="1"/>
          <p:nvPr/>
        </p:nvSpPr>
        <p:spPr>
          <a:xfrm>
            <a:off x="2828025" y="1354909"/>
            <a:ext cx="547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>
                <a:solidFill>
                  <a:srgbClr val="0070C0"/>
                </a:solidFill>
                <a:latin typeface="Quicksand" panose="020B0604020202020204" charset="0"/>
              </a:rPr>
              <a:t>When to build teams…</a:t>
            </a:r>
            <a:endParaRPr lang="en-US" sz="2400" b="0" i="0" u="none" strike="noStrike" baseline="0" dirty="0">
              <a:solidFill>
                <a:srgbClr val="0070C0"/>
              </a:solidFill>
              <a:latin typeface="Quicksand" panose="020B060402020202020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D5B6E3-FD31-E23A-8A1F-106C8FE41B9F}"/>
              </a:ext>
            </a:extLst>
          </p:cNvPr>
          <p:cNvGrpSpPr/>
          <p:nvPr/>
        </p:nvGrpSpPr>
        <p:grpSpPr>
          <a:xfrm>
            <a:off x="686719" y="289786"/>
            <a:ext cx="6973921" cy="2302372"/>
            <a:chOff x="757838" y="312851"/>
            <a:chExt cx="6973921" cy="23023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2AF2C2-30EC-DCCB-1D81-7491EDD71287}"/>
                </a:ext>
              </a:extLst>
            </p:cNvPr>
            <p:cNvSpPr txBox="1"/>
            <p:nvPr/>
          </p:nvSpPr>
          <p:spPr>
            <a:xfrm>
              <a:off x="2828024" y="312851"/>
              <a:ext cx="490373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i="0" u="none" strike="noStrike" baseline="0" dirty="0">
                  <a:solidFill>
                    <a:schemeClr val="tx1"/>
                  </a:solidFill>
                  <a:latin typeface="Quicksand" panose="020B0604020202020204" charset="0"/>
                </a:rPr>
                <a:t>When to work alone, in groups or in teams? </a:t>
              </a:r>
              <a:endParaRPr lang="en-US" sz="2800" dirty="0">
                <a:solidFill>
                  <a:schemeClr val="tx1"/>
                </a:solidFill>
                <a:latin typeface="Quicksand" panose="020B0604020202020204" charset="0"/>
              </a:endParaRPr>
            </a:p>
          </p:txBody>
        </p:sp>
        <p:pic>
          <p:nvPicPr>
            <p:cNvPr id="7" name="Picture 6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C7906D61-CCE8-199A-C653-E12B29F76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838" y="514078"/>
              <a:ext cx="1799594" cy="210114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5AD3D68-3713-4915-78C3-31F8C90F867A}"/>
              </a:ext>
            </a:extLst>
          </p:cNvPr>
          <p:cNvSpPr txBox="1"/>
          <p:nvPr/>
        </p:nvSpPr>
        <p:spPr>
          <a:xfrm>
            <a:off x="701069" y="3231692"/>
            <a:ext cx="809643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Quicksand" panose="020B0604020202020204" charset="0"/>
              </a:defRPr>
            </a:lvl1pPr>
          </a:lstStyle>
          <a:p>
            <a:r>
              <a:rPr lang="en-US" sz="1700" dirty="0"/>
              <a:t>When a broad range of competences and different skills are required</a:t>
            </a:r>
          </a:p>
          <a:p>
            <a:r>
              <a:rPr lang="en-US" sz="1700" dirty="0"/>
              <a:t>When members’ objectives can be brought together towards a common purpose 	</a:t>
            </a:r>
          </a:p>
          <a:p>
            <a:r>
              <a:rPr lang="en-US" sz="1700" dirty="0"/>
              <a:t>When an organization rewards team results for strategy and vision building </a:t>
            </a:r>
          </a:p>
          <a:p>
            <a:r>
              <a:rPr lang="en-US" sz="1700" dirty="0"/>
              <a:t>When balanced views are sought</a:t>
            </a:r>
            <a:r>
              <a:rPr lang="en-US" sz="1700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9544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D9081-AF71-D1B7-75A2-09BA69F036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11698E-9EB5-2AE9-DFA8-6ADC6146709D}"/>
              </a:ext>
            </a:extLst>
          </p:cNvPr>
          <p:cNvGrpSpPr/>
          <p:nvPr/>
        </p:nvGrpSpPr>
        <p:grpSpPr>
          <a:xfrm>
            <a:off x="2855888" y="259237"/>
            <a:ext cx="4736844" cy="4625026"/>
            <a:chOff x="2591728" y="407378"/>
            <a:chExt cx="4222383" cy="4122709"/>
          </a:xfrm>
        </p:grpSpPr>
        <p:sp>
          <p:nvSpPr>
            <p:cNvPr id="4" name="Google Shape;278;p22">
              <a:extLst>
                <a:ext uri="{FF2B5EF4-FFF2-40B4-BE49-F238E27FC236}">
                  <a16:creationId xmlns:a16="http://schemas.microsoft.com/office/drawing/2014/main" id="{8C00F3BF-9A65-CEB6-3D5C-A24D06D78475}"/>
                </a:ext>
              </a:extLst>
            </p:cNvPr>
            <p:cNvSpPr/>
            <p:nvPr/>
          </p:nvSpPr>
          <p:spPr>
            <a:xfrm>
              <a:off x="2944084" y="812078"/>
              <a:ext cx="3501300" cy="3501300"/>
            </a:xfrm>
            <a:prstGeom prst="ellipse">
              <a:avLst/>
            </a:prstGeom>
            <a:solidFill>
              <a:srgbClr val="EDA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" name="Google Shape;279;p22">
              <a:extLst>
                <a:ext uri="{FF2B5EF4-FFF2-40B4-BE49-F238E27FC236}">
                  <a16:creationId xmlns:a16="http://schemas.microsoft.com/office/drawing/2014/main" id="{492371C8-9BE3-37DF-DD93-5F80351BD081}"/>
                </a:ext>
              </a:extLst>
            </p:cNvPr>
            <p:cNvGrpSpPr/>
            <p:nvPr/>
          </p:nvGrpSpPr>
          <p:grpSpPr>
            <a:xfrm>
              <a:off x="3611776" y="414352"/>
              <a:ext cx="2166000" cy="2166000"/>
              <a:chOff x="3611776" y="414352"/>
              <a:chExt cx="2166000" cy="2166000"/>
            </a:xfrm>
          </p:grpSpPr>
          <p:sp>
            <p:nvSpPr>
              <p:cNvPr id="110" name="Google Shape;280;p22">
                <a:extLst>
                  <a:ext uri="{FF2B5EF4-FFF2-40B4-BE49-F238E27FC236}">
                    <a16:creationId xmlns:a16="http://schemas.microsoft.com/office/drawing/2014/main" id="{F7D86B49-5969-1F57-67A6-F898486481C7}"/>
                  </a:ext>
                </a:extLst>
              </p:cNvPr>
              <p:cNvSpPr/>
              <p:nvPr/>
            </p:nvSpPr>
            <p:spPr>
              <a:xfrm>
                <a:off x="3611776" y="414352"/>
                <a:ext cx="2166000" cy="2166000"/>
              </a:xfrm>
              <a:prstGeom prst="ellipse">
                <a:avLst/>
              </a:prstGeom>
              <a:solidFill>
                <a:srgbClr val="D83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281;p22">
                <a:extLst>
                  <a:ext uri="{FF2B5EF4-FFF2-40B4-BE49-F238E27FC236}">
                    <a16:creationId xmlns:a16="http://schemas.microsoft.com/office/drawing/2014/main" id="{2D6BA500-A086-6E7D-335A-144B37E93F02}"/>
                  </a:ext>
                </a:extLst>
              </p:cNvPr>
              <p:cNvSpPr txBox="1"/>
              <p:nvPr/>
            </p:nvSpPr>
            <p:spPr>
              <a:xfrm>
                <a:off x="3967546" y="1027503"/>
                <a:ext cx="1496100" cy="7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" name="Google Shape;282;p22">
              <a:extLst>
                <a:ext uri="{FF2B5EF4-FFF2-40B4-BE49-F238E27FC236}">
                  <a16:creationId xmlns:a16="http://schemas.microsoft.com/office/drawing/2014/main" id="{AA8D9AE1-C4E1-EF91-EE3F-95A05E921F7F}"/>
                </a:ext>
              </a:extLst>
            </p:cNvPr>
            <p:cNvSpPr/>
            <p:nvPr/>
          </p:nvSpPr>
          <p:spPr>
            <a:xfrm>
              <a:off x="4084680" y="1946241"/>
              <a:ext cx="1225800" cy="1225800"/>
            </a:xfrm>
            <a:prstGeom prst="ellipse">
              <a:avLst/>
            </a:prstGeom>
            <a:solidFill>
              <a:srgbClr val="EDA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83;p22">
              <a:extLst>
                <a:ext uri="{FF2B5EF4-FFF2-40B4-BE49-F238E27FC236}">
                  <a16:creationId xmlns:a16="http://schemas.microsoft.com/office/drawing/2014/main" id="{9D4B2F10-88EA-DD99-FF28-3624B80D8B05}"/>
                </a:ext>
              </a:extLst>
            </p:cNvPr>
            <p:cNvSpPr/>
            <p:nvPr/>
          </p:nvSpPr>
          <p:spPr>
            <a:xfrm>
              <a:off x="2723856" y="582087"/>
              <a:ext cx="3948000" cy="3948000"/>
            </a:xfrm>
            <a:prstGeom prst="ellipse">
              <a:avLst/>
            </a:prstGeom>
            <a:solidFill>
              <a:srgbClr val="EDA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" name="Google Shape;284;p22">
              <a:extLst>
                <a:ext uri="{FF2B5EF4-FFF2-40B4-BE49-F238E27FC236}">
                  <a16:creationId xmlns:a16="http://schemas.microsoft.com/office/drawing/2014/main" id="{296DA142-A13C-9786-96B3-2027DB199CE8}"/>
                </a:ext>
              </a:extLst>
            </p:cNvPr>
            <p:cNvGrpSpPr/>
            <p:nvPr/>
          </p:nvGrpSpPr>
          <p:grpSpPr>
            <a:xfrm>
              <a:off x="3619861" y="407378"/>
              <a:ext cx="2166000" cy="2166000"/>
              <a:chOff x="3619861" y="407378"/>
              <a:chExt cx="2166000" cy="2166000"/>
            </a:xfrm>
          </p:grpSpPr>
          <p:sp>
            <p:nvSpPr>
              <p:cNvPr id="108" name="Google Shape;285;p22">
                <a:extLst>
                  <a:ext uri="{FF2B5EF4-FFF2-40B4-BE49-F238E27FC236}">
                    <a16:creationId xmlns:a16="http://schemas.microsoft.com/office/drawing/2014/main" id="{208E40F8-1323-4834-3FAA-9D2683C75D58}"/>
                  </a:ext>
                </a:extLst>
              </p:cNvPr>
              <p:cNvSpPr/>
              <p:nvPr/>
            </p:nvSpPr>
            <p:spPr>
              <a:xfrm>
                <a:off x="3619861" y="407378"/>
                <a:ext cx="2166000" cy="2166000"/>
              </a:xfrm>
              <a:prstGeom prst="ellipse">
                <a:avLst/>
              </a:prstGeom>
              <a:solidFill>
                <a:srgbClr val="BE2F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286;p22">
                <a:extLst>
                  <a:ext uri="{FF2B5EF4-FFF2-40B4-BE49-F238E27FC236}">
                    <a16:creationId xmlns:a16="http://schemas.microsoft.com/office/drawing/2014/main" id="{6D404B2B-E4D4-E0E6-3ADC-3605DB622E79}"/>
                  </a:ext>
                </a:extLst>
              </p:cNvPr>
              <p:cNvSpPr txBox="1"/>
              <p:nvPr/>
            </p:nvSpPr>
            <p:spPr>
              <a:xfrm>
                <a:off x="4024522" y="707737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" name="Google Shape;287;p22">
              <a:extLst>
                <a:ext uri="{FF2B5EF4-FFF2-40B4-BE49-F238E27FC236}">
                  <a16:creationId xmlns:a16="http://schemas.microsoft.com/office/drawing/2014/main" id="{C231678A-2605-098D-4C30-695E810FD9D1}"/>
                </a:ext>
              </a:extLst>
            </p:cNvPr>
            <p:cNvGrpSpPr/>
            <p:nvPr/>
          </p:nvGrpSpPr>
          <p:grpSpPr>
            <a:xfrm>
              <a:off x="4648111" y="1143043"/>
              <a:ext cx="2166000" cy="2166000"/>
              <a:chOff x="4648111" y="1143043"/>
              <a:chExt cx="2166000" cy="2166000"/>
            </a:xfrm>
          </p:grpSpPr>
          <p:sp>
            <p:nvSpPr>
              <p:cNvPr id="106" name="Google Shape;288;p22">
                <a:extLst>
                  <a:ext uri="{FF2B5EF4-FFF2-40B4-BE49-F238E27FC236}">
                    <a16:creationId xmlns:a16="http://schemas.microsoft.com/office/drawing/2014/main" id="{5585CC7F-EA70-97A9-D756-4C77A517FB61}"/>
                  </a:ext>
                </a:extLst>
              </p:cNvPr>
              <p:cNvSpPr/>
              <p:nvPr/>
            </p:nvSpPr>
            <p:spPr>
              <a:xfrm>
                <a:off x="4648111" y="1143043"/>
                <a:ext cx="2166000" cy="2166000"/>
              </a:xfrm>
              <a:prstGeom prst="ellipse">
                <a:avLst/>
              </a:prstGeom>
              <a:solidFill>
                <a:srgbClr val="D838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289;p22">
                <a:extLst>
                  <a:ext uri="{FF2B5EF4-FFF2-40B4-BE49-F238E27FC236}">
                    <a16:creationId xmlns:a16="http://schemas.microsoft.com/office/drawing/2014/main" id="{6685CF2F-F532-AC06-1FE6-75C8DEC23B8D}"/>
                  </a:ext>
                </a:extLst>
              </p:cNvPr>
              <p:cNvSpPr txBox="1"/>
              <p:nvPr/>
            </p:nvSpPr>
            <p:spPr>
              <a:xfrm>
                <a:off x="5431956" y="1669515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" name="Google Shape;290;p22">
              <a:extLst>
                <a:ext uri="{FF2B5EF4-FFF2-40B4-BE49-F238E27FC236}">
                  <a16:creationId xmlns:a16="http://schemas.microsoft.com/office/drawing/2014/main" id="{F69AF04C-96DE-E7D2-178C-80B7CFA67DE7}"/>
                </a:ext>
              </a:extLst>
            </p:cNvPr>
            <p:cNvGrpSpPr/>
            <p:nvPr/>
          </p:nvGrpSpPr>
          <p:grpSpPr>
            <a:xfrm>
              <a:off x="4238812" y="2357689"/>
              <a:ext cx="2166000" cy="2166000"/>
              <a:chOff x="4238812" y="2357689"/>
              <a:chExt cx="2166000" cy="2166000"/>
            </a:xfrm>
          </p:grpSpPr>
          <p:sp>
            <p:nvSpPr>
              <p:cNvPr id="104" name="Google Shape;291;p22">
                <a:extLst>
                  <a:ext uri="{FF2B5EF4-FFF2-40B4-BE49-F238E27FC236}">
                    <a16:creationId xmlns:a16="http://schemas.microsoft.com/office/drawing/2014/main" id="{D87907E8-4B39-F9D2-B6BD-FB28B269D565}"/>
                  </a:ext>
                </a:extLst>
              </p:cNvPr>
              <p:cNvSpPr/>
              <p:nvPr/>
            </p:nvSpPr>
            <p:spPr>
              <a:xfrm>
                <a:off x="4238812" y="2357689"/>
                <a:ext cx="2166000" cy="2166000"/>
              </a:xfrm>
              <a:prstGeom prst="ellipse">
                <a:avLst/>
              </a:prstGeom>
              <a:solidFill>
                <a:srgbClr val="8020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292;p22">
                <a:extLst>
                  <a:ext uri="{FF2B5EF4-FFF2-40B4-BE49-F238E27FC236}">
                    <a16:creationId xmlns:a16="http://schemas.microsoft.com/office/drawing/2014/main" id="{2B309DA4-2F7F-E86C-74D1-36681C0D74DE}"/>
                  </a:ext>
                </a:extLst>
              </p:cNvPr>
              <p:cNvSpPr txBox="1"/>
              <p:nvPr/>
            </p:nvSpPr>
            <p:spPr>
              <a:xfrm>
                <a:off x="5047891" y="3185187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" name="Google Shape;293;p22">
              <a:extLst>
                <a:ext uri="{FF2B5EF4-FFF2-40B4-BE49-F238E27FC236}">
                  <a16:creationId xmlns:a16="http://schemas.microsoft.com/office/drawing/2014/main" id="{7400932A-FB55-C6FC-C665-148C78F3EAAF}"/>
                </a:ext>
              </a:extLst>
            </p:cNvPr>
            <p:cNvGrpSpPr/>
            <p:nvPr/>
          </p:nvGrpSpPr>
          <p:grpSpPr>
            <a:xfrm>
              <a:off x="2983201" y="2357790"/>
              <a:ext cx="2166000" cy="2166000"/>
              <a:chOff x="2983201" y="2357790"/>
              <a:chExt cx="2166000" cy="2166000"/>
            </a:xfrm>
          </p:grpSpPr>
          <p:sp>
            <p:nvSpPr>
              <p:cNvPr id="102" name="Google Shape;294;p22">
                <a:extLst>
                  <a:ext uri="{FF2B5EF4-FFF2-40B4-BE49-F238E27FC236}">
                    <a16:creationId xmlns:a16="http://schemas.microsoft.com/office/drawing/2014/main" id="{25566822-390E-3569-CC35-1E5247326D56}"/>
                  </a:ext>
                </a:extLst>
              </p:cNvPr>
              <p:cNvSpPr/>
              <p:nvPr/>
            </p:nvSpPr>
            <p:spPr>
              <a:xfrm>
                <a:off x="2983201" y="2357790"/>
                <a:ext cx="2166000" cy="2166000"/>
              </a:xfrm>
              <a:prstGeom prst="ellipse">
                <a:avLst/>
              </a:prstGeom>
              <a:solidFill>
                <a:srgbClr val="A72A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295;p22">
                <a:extLst>
                  <a:ext uri="{FF2B5EF4-FFF2-40B4-BE49-F238E27FC236}">
                    <a16:creationId xmlns:a16="http://schemas.microsoft.com/office/drawing/2014/main" id="{657D5FF9-5339-1C8C-EE62-4291DFB6DE3E}"/>
                  </a:ext>
                </a:extLst>
              </p:cNvPr>
              <p:cNvSpPr txBox="1"/>
              <p:nvPr/>
            </p:nvSpPr>
            <p:spPr>
              <a:xfrm>
                <a:off x="3059406" y="3168962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2" name="Google Shape;296;p22">
              <a:extLst>
                <a:ext uri="{FF2B5EF4-FFF2-40B4-BE49-F238E27FC236}">
                  <a16:creationId xmlns:a16="http://schemas.microsoft.com/office/drawing/2014/main" id="{8FD4A11F-5FE7-4214-272C-6BB7BA745756}"/>
                </a:ext>
              </a:extLst>
            </p:cNvPr>
            <p:cNvGrpSpPr/>
            <p:nvPr/>
          </p:nvGrpSpPr>
          <p:grpSpPr>
            <a:xfrm>
              <a:off x="2591728" y="1143012"/>
              <a:ext cx="2166000" cy="2166000"/>
              <a:chOff x="2591728" y="1143012"/>
              <a:chExt cx="2166000" cy="2166000"/>
            </a:xfrm>
          </p:grpSpPr>
          <p:sp>
            <p:nvSpPr>
              <p:cNvPr id="100" name="Google Shape;297;p22">
                <a:extLst>
                  <a:ext uri="{FF2B5EF4-FFF2-40B4-BE49-F238E27FC236}">
                    <a16:creationId xmlns:a16="http://schemas.microsoft.com/office/drawing/2014/main" id="{BB887856-D9E6-9561-E57F-6D20282021B1}"/>
                  </a:ext>
                </a:extLst>
              </p:cNvPr>
              <p:cNvSpPr/>
              <p:nvPr/>
            </p:nvSpPr>
            <p:spPr>
              <a:xfrm>
                <a:off x="2591728" y="1143012"/>
                <a:ext cx="2166000" cy="2166000"/>
              </a:xfrm>
              <a:prstGeom prst="ellipse">
                <a:avLst/>
              </a:prstGeom>
              <a:solidFill>
                <a:srgbClr val="B02C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98;p22">
                <a:extLst>
                  <a:ext uri="{FF2B5EF4-FFF2-40B4-BE49-F238E27FC236}">
                    <a16:creationId xmlns:a16="http://schemas.microsoft.com/office/drawing/2014/main" id="{F31798DA-A481-E289-EAC5-BB79F4B96490}"/>
                  </a:ext>
                </a:extLst>
              </p:cNvPr>
              <p:cNvSpPr txBox="1"/>
              <p:nvPr/>
            </p:nvSpPr>
            <p:spPr>
              <a:xfrm>
                <a:off x="2830556" y="1666262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" name="Google Shape;299;p22">
              <a:extLst>
                <a:ext uri="{FF2B5EF4-FFF2-40B4-BE49-F238E27FC236}">
                  <a16:creationId xmlns:a16="http://schemas.microsoft.com/office/drawing/2014/main" id="{0FBF02F6-F866-9C47-1AD4-A42591380349}"/>
                </a:ext>
              </a:extLst>
            </p:cNvPr>
            <p:cNvSpPr/>
            <p:nvPr/>
          </p:nvSpPr>
          <p:spPr>
            <a:xfrm>
              <a:off x="4084942" y="1943171"/>
              <a:ext cx="1225800" cy="1225800"/>
            </a:xfrm>
            <a:prstGeom prst="ellipse">
              <a:avLst/>
            </a:prstGeom>
            <a:solidFill>
              <a:srgbClr val="EDA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300;p22">
              <a:extLst>
                <a:ext uri="{FF2B5EF4-FFF2-40B4-BE49-F238E27FC236}">
                  <a16:creationId xmlns:a16="http://schemas.microsoft.com/office/drawing/2014/main" id="{30BC20A8-1003-8627-70CC-CF0562DEB27E}"/>
                </a:ext>
              </a:extLst>
            </p:cNvPr>
            <p:cNvSpPr/>
            <p:nvPr/>
          </p:nvSpPr>
          <p:spPr>
            <a:xfrm>
              <a:off x="2723856" y="582087"/>
              <a:ext cx="3948000" cy="3948000"/>
            </a:xfrm>
            <a:prstGeom prst="ellipse">
              <a:avLst/>
            </a:prstGeom>
            <a:solidFill>
              <a:srgbClr val="65F0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" name="Google Shape;301;p22">
              <a:extLst>
                <a:ext uri="{FF2B5EF4-FFF2-40B4-BE49-F238E27FC236}">
                  <a16:creationId xmlns:a16="http://schemas.microsoft.com/office/drawing/2014/main" id="{AE28855C-F71C-FB40-701B-12405008C6E9}"/>
                </a:ext>
              </a:extLst>
            </p:cNvPr>
            <p:cNvGrpSpPr/>
            <p:nvPr/>
          </p:nvGrpSpPr>
          <p:grpSpPr>
            <a:xfrm>
              <a:off x="3619861" y="407378"/>
              <a:ext cx="2166000" cy="2166000"/>
              <a:chOff x="3619861" y="407378"/>
              <a:chExt cx="2166000" cy="2166000"/>
            </a:xfrm>
          </p:grpSpPr>
          <p:sp>
            <p:nvSpPr>
              <p:cNvPr id="98" name="Google Shape;302;p22">
                <a:extLst>
                  <a:ext uri="{FF2B5EF4-FFF2-40B4-BE49-F238E27FC236}">
                    <a16:creationId xmlns:a16="http://schemas.microsoft.com/office/drawing/2014/main" id="{AA2E21CF-55F6-5029-F845-55B010E91A94}"/>
                  </a:ext>
                </a:extLst>
              </p:cNvPr>
              <p:cNvSpPr/>
              <p:nvPr/>
            </p:nvSpPr>
            <p:spPr>
              <a:xfrm>
                <a:off x="3619861" y="407378"/>
                <a:ext cx="2166000" cy="2166000"/>
              </a:xfrm>
              <a:prstGeom prst="ellipse">
                <a:avLst/>
              </a:prstGeom>
              <a:solidFill>
                <a:srgbClr val="0C81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303;p22">
                <a:extLst>
                  <a:ext uri="{FF2B5EF4-FFF2-40B4-BE49-F238E27FC236}">
                    <a16:creationId xmlns:a16="http://schemas.microsoft.com/office/drawing/2014/main" id="{0D553439-67EA-78E8-BB04-C02706489A22}"/>
                  </a:ext>
                </a:extLst>
              </p:cNvPr>
              <p:cNvSpPr txBox="1"/>
              <p:nvPr/>
            </p:nvSpPr>
            <p:spPr>
              <a:xfrm>
                <a:off x="4024522" y="707737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6" name="Google Shape;304;p22">
              <a:extLst>
                <a:ext uri="{FF2B5EF4-FFF2-40B4-BE49-F238E27FC236}">
                  <a16:creationId xmlns:a16="http://schemas.microsoft.com/office/drawing/2014/main" id="{CA16EC6F-6C72-3C07-612F-DFECBEF571DE}"/>
                </a:ext>
              </a:extLst>
            </p:cNvPr>
            <p:cNvGrpSpPr/>
            <p:nvPr/>
          </p:nvGrpSpPr>
          <p:grpSpPr>
            <a:xfrm>
              <a:off x="4648111" y="1143043"/>
              <a:ext cx="2166000" cy="2166000"/>
              <a:chOff x="4648111" y="1143043"/>
              <a:chExt cx="2166000" cy="2166000"/>
            </a:xfrm>
          </p:grpSpPr>
          <p:sp>
            <p:nvSpPr>
              <p:cNvPr id="96" name="Google Shape;305;p22">
                <a:extLst>
                  <a:ext uri="{FF2B5EF4-FFF2-40B4-BE49-F238E27FC236}">
                    <a16:creationId xmlns:a16="http://schemas.microsoft.com/office/drawing/2014/main" id="{DC38A902-2639-FB1D-AE70-7BBDED942179}"/>
                  </a:ext>
                </a:extLst>
              </p:cNvPr>
              <p:cNvSpPr/>
              <p:nvPr/>
            </p:nvSpPr>
            <p:spPr>
              <a:xfrm>
                <a:off x="4648111" y="1143043"/>
                <a:ext cx="2166000" cy="2166000"/>
              </a:xfrm>
              <a:prstGeom prst="ellipse">
                <a:avLst/>
              </a:prstGeom>
              <a:solidFill>
                <a:srgbClr val="0E94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306;p22">
                <a:extLst>
                  <a:ext uri="{FF2B5EF4-FFF2-40B4-BE49-F238E27FC236}">
                    <a16:creationId xmlns:a16="http://schemas.microsoft.com/office/drawing/2014/main" id="{75B4BC39-39AF-8185-B6F7-87F7C215618F}"/>
                  </a:ext>
                </a:extLst>
              </p:cNvPr>
              <p:cNvSpPr txBox="1"/>
              <p:nvPr/>
            </p:nvSpPr>
            <p:spPr>
              <a:xfrm>
                <a:off x="5431956" y="1669515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7" name="Google Shape;307;p22">
              <a:extLst>
                <a:ext uri="{FF2B5EF4-FFF2-40B4-BE49-F238E27FC236}">
                  <a16:creationId xmlns:a16="http://schemas.microsoft.com/office/drawing/2014/main" id="{96412A76-40B4-AE48-4C57-C3E4F8C27DE9}"/>
                </a:ext>
              </a:extLst>
            </p:cNvPr>
            <p:cNvGrpSpPr/>
            <p:nvPr/>
          </p:nvGrpSpPr>
          <p:grpSpPr>
            <a:xfrm>
              <a:off x="4238812" y="2357689"/>
              <a:ext cx="2166000" cy="2166000"/>
              <a:chOff x="4238812" y="2357689"/>
              <a:chExt cx="2166000" cy="2166000"/>
            </a:xfrm>
          </p:grpSpPr>
          <p:sp>
            <p:nvSpPr>
              <p:cNvPr id="94" name="Google Shape;308;p22">
                <a:extLst>
                  <a:ext uri="{FF2B5EF4-FFF2-40B4-BE49-F238E27FC236}">
                    <a16:creationId xmlns:a16="http://schemas.microsoft.com/office/drawing/2014/main" id="{E06A0F0F-7C11-DE74-B021-158E19F0583B}"/>
                  </a:ext>
                </a:extLst>
              </p:cNvPr>
              <p:cNvSpPr/>
              <p:nvPr/>
            </p:nvSpPr>
            <p:spPr>
              <a:xfrm>
                <a:off x="4238812" y="2357689"/>
                <a:ext cx="2166000" cy="2166000"/>
              </a:xfrm>
              <a:prstGeom prst="ellipse">
                <a:avLst/>
              </a:prstGeom>
              <a:solidFill>
                <a:srgbClr val="0856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309;p22">
                <a:extLst>
                  <a:ext uri="{FF2B5EF4-FFF2-40B4-BE49-F238E27FC236}">
                    <a16:creationId xmlns:a16="http://schemas.microsoft.com/office/drawing/2014/main" id="{F06058F0-A46E-AE08-D6E7-CF49D3D9B80C}"/>
                  </a:ext>
                </a:extLst>
              </p:cNvPr>
              <p:cNvSpPr txBox="1"/>
              <p:nvPr/>
            </p:nvSpPr>
            <p:spPr>
              <a:xfrm>
                <a:off x="5047891" y="3185187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8" name="Google Shape;310;p22">
              <a:extLst>
                <a:ext uri="{FF2B5EF4-FFF2-40B4-BE49-F238E27FC236}">
                  <a16:creationId xmlns:a16="http://schemas.microsoft.com/office/drawing/2014/main" id="{B81F1111-2552-3311-C161-40ED92604A6F}"/>
                </a:ext>
              </a:extLst>
            </p:cNvPr>
            <p:cNvGrpSpPr/>
            <p:nvPr/>
          </p:nvGrpSpPr>
          <p:grpSpPr>
            <a:xfrm>
              <a:off x="2983201" y="2357790"/>
              <a:ext cx="2166000" cy="2166000"/>
              <a:chOff x="2983201" y="2357790"/>
              <a:chExt cx="2166000" cy="2166000"/>
            </a:xfrm>
          </p:grpSpPr>
          <p:sp>
            <p:nvSpPr>
              <p:cNvPr id="92" name="Google Shape;311;p22">
                <a:extLst>
                  <a:ext uri="{FF2B5EF4-FFF2-40B4-BE49-F238E27FC236}">
                    <a16:creationId xmlns:a16="http://schemas.microsoft.com/office/drawing/2014/main" id="{53588A94-C896-667B-9788-771CA087F64A}"/>
                  </a:ext>
                </a:extLst>
              </p:cNvPr>
              <p:cNvSpPr/>
              <p:nvPr/>
            </p:nvSpPr>
            <p:spPr>
              <a:xfrm>
                <a:off x="2983201" y="2357790"/>
                <a:ext cx="2166000" cy="2166000"/>
              </a:xfrm>
              <a:prstGeom prst="ellipse">
                <a:avLst/>
              </a:prstGeom>
              <a:solidFill>
                <a:srgbClr val="0B71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312;p22">
                <a:extLst>
                  <a:ext uri="{FF2B5EF4-FFF2-40B4-BE49-F238E27FC236}">
                    <a16:creationId xmlns:a16="http://schemas.microsoft.com/office/drawing/2014/main" id="{B7511265-CE1E-E775-7CBE-22EE7657421C}"/>
                  </a:ext>
                </a:extLst>
              </p:cNvPr>
              <p:cNvSpPr txBox="1"/>
              <p:nvPr/>
            </p:nvSpPr>
            <p:spPr>
              <a:xfrm>
                <a:off x="3059406" y="3168962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9" name="Google Shape;313;p22">
              <a:extLst>
                <a:ext uri="{FF2B5EF4-FFF2-40B4-BE49-F238E27FC236}">
                  <a16:creationId xmlns:a16="http://schemas.microsoft.com/office/drawing/2014/main" id="{3C0ADCCF-BE4A-E911-070C-8933B89CBEF2}"/>
                </a:ext>
              </a:extLst>
            </p:cNvPr>
            <p:cNvGrpSpPr/>
            <p:nvPr/>
          </p:nvGrpSpPr>
          <p:grpSpPr>
            <a:xfrm>
              <a:off x="2591728" y="1143012"/>
              <a:ext cx="2166000" cy="2166000"/>
              <a:chOff x="2591728" y="1143012"/>
              <a:chExt cx="2166000" cy="2166000"/>
            </a:xfrm>
          </p:grpSpPr>
          <p:sp>
            <p:nvSpPr>
              <p:cNvPr id="90" name="Google Shape;314;p22">
                <a:extLst>
                  <a:ext uri="{FF2B5EF4-FFF2-40B4-BE49-F238E27FC236}">
                    <a16:creationId xmlns:a16="http://schemas.microsoft.com/office/drawing/2014/main" id="{21419F6C-6B9A-E860-B05C-B1FD28C976D5}"/>
                  </a:ext>
                </a:extLst>
              </p:cNvPr>
              <p:cNvSpPr/>
              <p:nvPr/>
            </p:nvSpPr>
            <p:spPr>
              <a:xfrm>
                <a:off x="2591728" y="1143012"/>
                <a:ext cx="2166000" cy="2166000"/>
              </a:xfrm>
              <a:prstGeom prst="ellipse">
                <a:avLst/>
              </a:prstGeom>
              <a:solidFill>
                <a:srgbClr val="0B77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315;p22">
                <a:extLst>
                  <a:ext uri="{FF2B5EF4-FFF2-40B4-BE49-F238E27FC236}">
                    <a16:creationId xmlns:a16="http://schemas.microsoft.com/office/drawing/2014/main" id="{B0EBC23D-7C11-C7C1-9979-6D541D5853A3}"/>
                  </a:ext>
                </a:extLst>
              </p:cNvPr>
              <p:cNvSpPr txBox="1"/>
              <p:nvPr/>
            </p:nvSpPr>
            <p:spPr>
              <a:xfrm>
                <a:off x="2830556" y="1666262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0" name="Google Shape;316;p22">
              <a:extLst>
                <a:ext uri="{FF2B5EF4-FFF2-40B4-BE49-F238E27FC236}">
                  <a16:creationId xmlns:a16="http://schemas.microsoft.com/office/drawing/2014/main" id="{C6D2F597-E39B-490D-EBA5-28FF1FEC8360}"/>
                </a:ext>
              </a:extLst>
            </p:cNvPr>
            <p:cNvSpPr/>
            <p:nvPr/>
          </p:nvSpPr>
          <p:spPr>
            <a:xfrm>
              <a:off x="4084942" y="1943171"/>
              <a:ext cx="1225800" cy="1225800"/>
            </a:xfrm>
            <a:prstGeom prst="ellipse">
              <a:avLst/>
            </a:prstGeom>
            <a:solidFill>
              <a:srgbClr val="65F0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317;p22">
              <a:extLst>
                <a:ext uri="{FF2B5EF4-FFF2-40B4-BE49-F238E27FC236}">
                  <a16:creationId xmlns:a16="http://schemas.microsoft.com/office/drawing/2014/main" id="{13BE5D8D-E564-815A-9248-D6AED73308ED}"/>
                </a:ext>
              </a:extLst>
            </p:cNvPr>
            <p:cNvSpPr/>
            <p:nvPr/>
          </p:nvSpPr>
          <p:spPr>
            <a:xfrm>
              <a:off x="2723856" y="582087"/>
              <a:ext cx="3948000" cy="3948000"/>
            </a:xfrm>
            <a:prstGeom prst="ellipse">
              <a:avLst/>
            </a:prstGeom>
            <a:solidFill>
              <a:srgbClr val="83E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318;p22">
              <a:extLst>
                <a:ext uri="{FF2B5EF4-FFF2-40B4-BE49-F238E27FC236}">
                  <a16:creationId xmlns:a16="http://schemas.microsoft.com/office/drawing/2014/main" id="{9DD1B6BE-11F1-88F4-BCD5-B40A47580ABC}"/>
                </a:ext>
              </a:extLst>
            </p:cNvPr>
            <p:cNvGrpSpPr/>
            <p:nvPr/>
          </p:nvGrpSpPr>
          <p:grpSpPr>
            <a:xfrm>
              <a:off x="3619861" y="407378"/>
              <a:ext cx="2166000" cy="2166000"/>
              <a:chOff x="3619861" y="407378"/>
              <a:chExt cx="2166000" cy="2166000"/>
            </a:xfrm>
          </p:grpSpPr>
          <p:sp>
            <p:nvSpPr>
              <p:cNvPr id="88" name="Google Shape;319;p22">
                <a:extLst>
                  <a:ext uri="{FF2B5EF4-FFF2-40B4-BE49-F238E27FC236}">
                    <a16:creationId xmlns:a16="http://schemas.microsoft.com/office/drawing/2014/main" id="{151737F3-47A6-B257-8C24-CAA287D5D44C}"/>
                  </a:ext>
                </a:extLst>
              </p:cNvPr>
              <p:cNvSpPr/>
              <p:nvPr/>
            </p:nvSpPr>
            <p:spPr>
              <a:xfrm>
                <a:off x="3619861" y="407378"/>
                <a:ext cx="2166000" cy="2166000"/>
              </a:xfrm>
              <a:prstGeom prst="ellipse">
                <a:avLst/>
              </a:prstGeom>
              <a:solidFill>
                <a:srgbClr val="1F8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320;p22">
                <a:extLst>
                  <a:ext uri="{FF2B5EF4-FFF2-40B4-BE49-F238E27FC236}">
                    <a16:creationId xmlns:a16="http://schemas.microsoft.com/office/drawing/2014/main" id="{9E1DF3EE-6905-121C-052A-96BBBAFC9176}"/>
                  </a:ext>
                </a:extLst>
              </p:cNvPr>
              <p:cNvSpPr txBox="1"/>
              <p:nvPr/>
            </p:nvSpPr>
            <p:spPr>
              <a:xfrm>
                <a:off x="4024522" y="707737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3" name="Google Shape;321;p22">
              <a:extLst>
                <a:ext uri="{FF2B5EF4-FFF2-40B4-BE49-F238E27FC236}">
                  <a16:creationId xmlns:a16="http://schemas.microsoft.com/office/drawing/2014/main" id="{61DA873C-CADA-2357-72E3-F88C6835AE65}"/>
                </a:ext>
              </a:extLst>
            </p:cNvPr>
            <p:cNvGrpSpPr/>
            <p:nvPr/>
          </p:nvGrpSpPr>
          <p:grpSpPr>
            <a:xfrm>
              <a:off x="4648111" y="1143043"/>
              <a:ext cx="2166000" cy="2166000"/>
              <a:chOff x="4648111" y="1143043"/>
              <a:chExt cx="2166000" cy="2166000"/>
            </a:xfrm>
          </p:grpSpPr>
          <p:sp>
            <p:nvSpPr>
              <p:cNvPr id="86" name="Google Shape;322;p22">
                <a:extLst>
                  <a:ext uri="{FF2B5EF4-FFF2-40B4-BE49-F238E27FC236}">
                    <a16:creationId xmlns:a16="http://schemas.microsoft.com/office/drawing/2014/main" id="{E0327190-E193-DD08-318E-4415B9003360}"/>
                  </a:ext>
                </a:extLst>
              </p:cNvPr>
              <p:cNvSpPr/>
              <p:nvPr/>
            </p:nvSpPr>
            <p:spPr>
              <a:xfrm>
                <a:off x="4648111" y="1143043"/>
                <a:ext cx="2166000" cy="2166000"/>
              </a:xfrm>
              <a:prstGeom prst="ellipse">
                <a:avLst/>
              </a:prstGeom>
              <a:solidFill>
                <a:srgbClr val="249C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323;p22">
                <a:extLst>
                  <a:ext uri="{FF2B5EF4-FFF2-40B4-BE49-F238E27FC236}">
                    <a16:creationId xmlns:a16="http://schemas.microsoft.com/office/drawing/2014/main" id="{A4E229DD-EDE9-C102-FF7C-73C9C96BD5C2}"/>
                  </a:ext>
                </a:extLst>
              </p:cNvPr>
              <p:cNvSpPr txBox="1"/>
              <p:nvPr/>
            </p:nvSpPr>
            <p:spPr>
              <a:xfrm>
                <a:off x="5431956" y="1669515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4" name="Google Shape;324;p22">
              <a:extLst>
                <a:ext uri="{FF2B5EF4-FFF2-40B4-BE49-F238E27FC236}">
                  <a16:creationId xmlns:a16="http://schemas.microsoft.com/office/drawing/2014/main" id="{7528B40F-E97B-D382-40EC-04F9D84B64FD}"/>
                </a:ext>
              </a:extLst>
            </p:cNvPr>
            <p:cNvGrpSpPr/>
            <p:nvPr/>
          </p:nvGrpSpPr>
          <p:grpSpPr>
            <a:xfrm>
              <a:off x="4238812" y="2357689"/>
              <a:ext cx="2166000" cy="2166000"/>
              <a:chOff x="4238812" y="2357689"/>
              <a:chExt cx="2166000" cy="2166000"/>
            </a:xfrm>
          </p:grpSpPr>
          <p:sp>
            <p:nvSpPr>
              <p:cNvPr id="84" name="Google Shape;325;p22">
                <a:extLst>
                  <a:ext uri="{FF2B5EF4-FFF2-40B4-BE49-F238E27FC236}">
                    <a16:creationId xmlns:a16="http://schemas.microsoft.com/office/drawing/2014/main" id="{F95D3E8D-3224-E0F0-9915-44C6B62386A8}"/>
                  </a:ext>
                </a:extLst>
              </p:cNvPr>
              <p:cNvSpPr/>
              <p:nvPr/>
            </p:nvSpPr>
            <p:spPr>
              <a:xfrm>
                <a:off x="4238812" y="2357689"/>
                <a:ext cx="2166000" cy="2166000"/>
              </a:xfrm>
              <a:prstGeom prst="ellipse">
                <a:avLst/>
              </a:prstGeom>
              <a:solidFill>
                <a:srgbClr val="155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326;p22">
                <a:extLst>
                  <a:ext uri="{FF2B5EF4-FFF2-40B4-BE49-F238E27FC236}">
                    <a16:creationId xmlns:a16="http://schemas.microsoft.com/office/drawing/2014/main" id="{206821C2-FE0F-C1C0-D469-EC6E29D5AEEF}"/>
                  </a:ext>
                </a:extLst>
              </p:cNvPr>
              <p:cNvSpPr txBox="1"/>
              <p:nvPr/>
            </p:nvSpPr>
            <p:spPr>
              <a:xfrm>
                <a:off x="5047891" y="3185187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5" name="Google Shape;327;p22">
              <a:extLst>
                <a:ext uri="{FF2B5EF4-FFF2-40B4-BE49-F238E27FC236}">
                  <a16:creationId xmlns:a16="http://schemas.microsoft.com/office/drawing/2014/main" id="{A89CCE77-C61F-64B4-219E-F989A2F98440}"/>
                </a:ext>
              </a:extLst>
            </p:cNvPr>
            <p:cNvGrpSpPr/>
            <p:nvPr/>
          </p:nvGrpSpPr>
          <p:grpSpPr>
            <a:xfrm>
              <a:off x="2983201" y="2357790"/>
              <a:ext cx="2166000" cy="2166000"/>
              <a:chOff x="2983201" y="2357790"/>
              <a:chExt cx="2166000" cy="2166000"/>
            </a:xfrm>
          </p:grpSpPr>
          <p:sp>
            <p:nvSpPr>
              <p:cNvPr id="82" name="Google Shape;328;p22">
                <a:extLst>
                  <a:ext uri="{FF2B5EF4-FFF2-40B4-BE49-F238E27FC236}">
                    <a16:creationId xmlns:a16="http://schemas.microsoft.com/office/drawing/2014/main" id="{37C0D234-F078-7967-525E-A8A62E88EE38}"/>
                  </a:ext>
                </a:extLst>
              </p:cNvPr>
              <p:cNvSpPr/>
              <p:nvPr/>
            </p:nvSpPr>
            <p:spPr>
              <a:xfrm>
                <a:off x="2983201" y="2357790"/>
                <a:ext cx="2166000" cy="2166000"/>
              </a:xfrm>
              <a:prstGeom prst="ellipse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329;p22">
                <a:extLst>
                  <a:ext uri="{FF2B5EF4-FFF2-40B4-BE49-F238E27FC236}">
                    <a16:creationId xmlns:a16="http://schemas.microsoft.com/office/drawing/2014/main" id="{DB7E1E97-40F2-72FC-67F3-0DA61A3A4CE4}"/>
                  </a:ext>
                </a:extLst>
              </p:cNvPr>
              <p:cNvSpPr txBox="1"/>
              <p:nvPr/>
            </p:nvSpPr>
            <p:spPr>
              <a:xfrm>
                <a:off x="3059406" y="3168962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6" name="Google Shape;330;p22">
              <a:extLst>
                <a:ext uri="{FF2B5EF4-FFF2-40B4-BE49-F238E27FC236}">
                  <a16:creationId xmlns:a16="http://schemas.microsoft.com/office/drawing/2014/main" id="{AD80A7A3-1369-AFF7-4390-9AE7597B28E8}"/>
                </a:ext>
              </a:extLst>
            </p:cNvPr>
            <p:cNvGrpSpPr/>
            <p:nvPr/>
          </p:nvGrpSpPr>
          <p:grpSpPr>
            <a:xfrm>
              <a:off x="2591728" y="1143012"/>
              <a:ext cx="2166000" cy="2166000"/>
              <a:chOff x="2591728" y="1143012"/>
              <a:chExt cx="2166000" cy="2166000"/>
            </a:xfrm>
          </p:grpSpPr>
          <p:sp>
            <p:nvSpPr>
              <p:cNvPr id="80" name="Google Shape;331;p22">
                <a:extLst>
                  <a:ext uri="{FF2B5EF4-FFF2-40B4-BE49-F238E27FC236}">
                    <a16:creationId xmlns:a16="http://schemas.microsoft.com/office/drawing/2014/main" id="{A957C6BA-E00B-898B-2243-BAA7F00AF3EA}"/>
                  </a:ext>
                </a:extLst>
              </p:cNvPr>
              <p:cNvSpPr/>
              <p:nvPr/>
            </p:nvSpPr>
            <p:spPr>
              <a:xfrm>
                <a:off x="2591728" y="1143012"/>
                <a:ext cx="2166000" cy="2166000"/>
              </a:xfrm>
              <a:prstGeom prst="ellipse">
                <a:avLst/>
              </a:prstGeom>
              <a:solidFill>
                <a:srgbClr val="1D7E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332;p22">
                <a:extLst>
                  <a:ext uri="{FF2B5EF4-FFF2-40B4-BE49-F238E27FC236}">
                    <a16:creationId xmlns:a16="http://schemas.microsoft.com/office/drawing/2014/main" id="{3D8D7F49-54FE-9AF3-5C30-C656226D03AC}"/>
                  </a:ext>
                </a:extLst>
              </p:cNvPr>
              <p:cNvSpPr txBox="1"/>
              <p:nvPr/>
            </p:nvSpPr>
            <p:spPr>
              <a:xfrm>
                <a:off x="2830556" y="1666262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7" name="Google Shape;333;p22">
              <a:extLst>
                <a:ext uri="{FF2B5EF4-FFF2-40B4-BE49-F238E27FC236}">
                  <a16:creationId xmlns:a16="http://schemas.microsoft.com/office/drawing/2014/main" id="{E3AB73BB-125C-A27B-0A90-BCD090F01665}"/>
                </a:ext>
              </a:extLst>
            </p:cNvPr>
            <p:cNvSpPr/>
            <p:nvPr/>
          </p:nvSpPr>
          <p:spPr>
            <a:xfrm>
              <a:off x="4084942" y="1943171"/>
              <a:ext cx="1225800" cy="1225800"/>
            </a:xfrm>
            <a:prstGeom prst="ellipse">
              <a:avLst/>
            </a:prstGeom>
            <a:solidFill>
              <a:srgbClr val="83E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334;p22">
              <a:extLst>
                <a:ext uri="{FF2B5EF4-FFF2-40B4-BE49-F238E27FC236}">
                  <a16:creationId xmlns:a16="http://schemas.microsoft.com/office/drawing/2014/main" id="{32A0C60D-291F-F341-663D-61975D27D6F8}"/>
                </a:ext>
              </a:extLst>
            </p:cNvPr>
            <p:cNvSpPr/>
            <p:nvPr/>
          </p:nvSpPr>
          <p:spPr>
            <a:xfrm>
              <a:off x="2723856" y="582087"/>
              <a:ext cx="3948000" cy="3948000"/>
            </a:xfrm>
            <a:prstGeom prst="ellipse">
              <a:avLst/>
            </a:pr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" name="Google Shape;335;p22">
              <a:extLst>
                <a:ext uri="{FF2B5EF4-FFF2-40B4-BE49-F238E27FC236}">
                  <a16:creationId xmlns:a16="http://schemas.microsoft.com/office/drawing/2014/main" id="{DB65AA45-4ED4-D1D9-5978-561E599063EF}"/>
                </a:ext>
              </a:extLst>
            </p:cNvPr>
            <p:cNvGrpSpPr/>
            <p:nvPr/>
          </p:nvGrpSpPr>
          <p:grpSpPr>
            <a:xfrm>
              <a:off x="3619861" y="407378"/>
              <a:ext cx="2166000" cy="2166000"/>
              <a:chOff x="3619861" y="407378"/>
              <a:chExt cx="2166000" cy="2166000"/>
            </a:xfrm>
          </p:grpSpPr>
          <p:sp>
            <p:nvSpPr>
              <p:cNvPr id="78" name="Google Shape;336;p22">
                <a:extLst>
                  <a:ext uri="{FF2B5EF4-FFF2-40B4-BE49-F238E27FC236}">
                    <a16:creationId xmlns:a16="http://schemas.microsoft.com/office/drawing/2014/main" id="{9A4498DA-A7C2-B4AD-2EDD-52D79F8BAF91}"/>
                  </a:ext>
                </a:extLst>
              </p:cNvPr>
              <p:cNvSpPr/>
              <p:nvPr/>
            </p:nvSpPr>
            <p:spPr>
              <a:xfrm>
                <a:off x="3619861" y="407378"/>
                <a:ext cx="2166000" cy="2166000"/>
              </a:xfrm>
              <a:prstGeom prst="ellipse">
                <a:avLst/>
              </a:prstGeom>
              <a:solidFill>
                <a:srgbClr val="4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337;p22">
                <a:extLst>
                  <a:ext uri="{FF2B5EF4-FFF2-40B4-BE49-F238E27FC236}">
                    <a16:creationId xmlns:a16="http://schemas.microsoft.com/office/drawing/2014/main" id="{B20B74F3-56DA-A0DF-503A-F38DAAB06045}"/>
                  </a:ext>
                </a:extLst>
              </p:cNvPr>
              <p:cNvSpPr txBox="1"/>
              <p:nvPr/>
            </p:nvSpPr>
            <p:spPr>
              <a:xfrm>
                <a:off x="4024522" y="707737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0" name="Google Shape;338;p22">
              <a:extLst>
                <a:ext uri="{FF2B5EF4-FFF2-40B4-BE49-F238E27FC236}">
                  <a16:creationId xmlns:a16="http://schemas.microsoft.com/office/drawing/2014/main" id="{53451E07-CB83-4C42-003A-CBA0C2D5A025}"/>
                </a:ext>
              </a:extLst>
            </p:cNvPr>
            <p:cNvGrpSpPr/>
            <p:nvPr/>
          </p:nvGrpSpPr>
          <p:grpSpPr>
            <a:xfrm>
              <a:off x="4648111" y="1143043"/>
              <a:ext cx="2166000" cy="2166000"/>
              <a:chOff x="4648111" y="1143043"/>
              <a:chExt cx="2166000" cy="2166000"/>
            </a:xfrm>
          </p:grpSpPr>
          <p:sp>
            <p:nvSpPr>
              <p:cNvPr id="76" name="Google Shape;339;p22">
                <a:extLst>
                  <a:ext uri="{FF2B5EF4-FFF2-40B4-BE49-F238E27FC236}">
                    <a16:creationId xmlns:a16="http://schemas.microsoft.com/office/drawing/2014/main" id="{16F83DCE-D64B-8D95-F08A-515E9CCDA45D}"/>
                  </a:ext>
                </a:extLst>
              </p:cNvPr>
              <p:cNvSpPr/>
              <p:nvPr/>
            </p:nvSpPr>
            <p:spPr>
              <a:xfrm>
                <a:off x="4648111" y="1143043"/>
                <a:ext cx="2166000" cy="2166000"/>
              </a:xfrm>
              <a:prstGeom prst="ellipse">
                <a:avLst/>
              </a:prstGeom>
              <a:solidFill>
                <a:srgbClr val="505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340;p22">
                <a:extLst>
                  <a:ext uri="{FF2B5EF4-FFF2-40B4-BE49-F238E27FC236}">
                    <a16:creationId xmlns:a16="http://schemas.microsoft.com/office/drawing/2014/main" id="{01656A31-E102-F896-94F4-C294A3B0FF06}"/>
                  </a:ext>
                </a:extLst>
              </p:cNvPr>
              <p:cNvSpPr txBox="1"/>
              <p:nvPr/>
            </p:nvSpPr>
            <p:spPr>
              <a:xfrm>
                <a:off x="5431956" y="1669515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1" name="Google Shape;341;p22">
              <a:extLst>
                <a:ext uri="{FF2B5EF4-FFF2-40B4-BE49-F238E27FC236}">
                  <a16:creationId xmlns:a16="http://schemas.microsoft.com/office/drawing/2014/main" id="{0AE6325B-2FB4-8E8A-B245-6E860E62C51E}"/>
                </a:ext>
              </a:extLst>
            </p:cNvPr>
            <p:cNvGrpSpPr/>
            <p:nvPr/>
          </p:nvGrpSpPr>
          <p:grpSpPr>
            <a:xfrm>
              <a:off x="4238812" y="2357689"/>
              <a:ext cx="2166000" cy="2166000"/>
              <a:chOff x="4238812" y="2357689"/>
              <a:chExt cx="2166000" cy="2166000"/>
            </a:xfrm>
          </p:grpSpPr>
          <p:sp>
            <p:nvSpPr>
              <p:cNvPr id="74" name="Google Shape;342;p22">
                <a:extLst>
                  <a:ext uri="{FF2B5EF4-FFF2-40B4-BE49-F238E27FC236}">
                    <a16:creationId xmlns:a16="http://schemas.microsoft.com/office/drawing/2014/main" id="{DFCE4BE2-4CAE-6B17-9A49-15E3FD61A4E3}"/>
                  </a:ext>
                </a:extLst>
              </p:cNvPr>
              <p:cNvSpPr/>
              <p:nvPr/>
            </p:nvSpPr>
            <p:spPr>
              <a:xfrm>
                <a:off x="4238812" y="2357689"/>
                <a:ext cx="2166000" cy="2166000"/>
              </a:xfrm>
              <a:prstGeom prst="ellipse">
                <a:avLst/>
              </a:pr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343;p22">
                <a:extLst>
                  <a:ext uri="{FF2B5EF4-FFF2-40B4-BE49-F238E27FC236}">
                    <a16:creationId xmlns:a16="http://schemas.microsoft.com/office/drawing/2014/main" id="{767A41D8-3E74-3A13-C3E6-14407417F278}"/>
                  </a:ext>
                </a:extLst>
              </p:cNvPr>
              <p:cNvSpPr txBox="1"/>
              <p:nvPr/>
            </p:nvSpPr>
            <p:spPr>
              <a:xfrm>
                <a:off x="5047891" y="3185187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2" name="Google Shape;344;p22">
              <a:extLst>
                <a:ext uri="{FF2B5EF4-FFF2-40B4-BE49-F238E27FC236}">
                  <a16:creationId xmlns:a16="http://schemas.microsoft.com/office/drawing/2014/main" id="{C8766657-21D5-F1F0-7481-9FDC8F3A7307}"/>
                </a:ext>
              </a:extLst>
            </p:cNvPr>
            <p:cNvGrpSpPr/>
            <p:nvPr/>
          </p:nvGrpSpPr>
          <p:grpSpPr>
            <a:xfrm>
              <a:off x="2983201" y="2357790"/>
              <a:ext cx="2166000" cy="2166000"/>
              <a:chOff x="2983201" y="2357790"/>
              <a:chExt cx="2166000" cy="2166000"/>
            </a:xfrm>
          </p:grpSpPr>
          <p:sp>
            <p:nvSpPr>
              <p:cNvPr id="72" name="Google Shape;345;p22">
                <a:extLst>
                  <a:ext uri="{FF2B5EF4-FFF2-40B4-BE49-F238E27FC236}">
                    <a16:creationId xmlns:a16="http://schemas.microsoft.com/office/drawing/2014/main" id="{AD89522C-46A7-3E3A-C784-8A4354BB12CC}"/>
                  </a:ext>
                </a:extLst>
              </p:cNvPr>
              <p:cNvSpPr/>
              <p:nvPr/>
            </p:nvSpPr>
            <p:spPr>
              <a:xfrm>
                <a:off x="2983201" y="2357790"/>
                <a:ext cx="2166000" cy="2166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346;p22">
                <a:extLst>
                  <a:ext uri="{FF2B5EF4-FFF2-40B4-BE49-F238E27FC236}">
                    <a16:creationId xmlns:a16="http://schemas.microsoft.com/office/drawing/2014/main" id="{C3F17A65-5864-57AC-C1CD-F3370AA154D9}"/>
                  </a:ext>
                </a:extLst>
              </p:cNvPr>
              <p:cNvSpPr txBox="1"/>
              <p:nvPr/>
            </p:nvSpPr>
            <p:spPr>
              <a:xfrm>
                <a:off x="3059406" y="3168962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3" name="Google Shape;347;p22">
              <a:extLst>
                <a:ext uri="{FF2B5EF4-FFF2-40B4-BE49-F238E27FC236}">
                  <a16:creationId xmlns:a16="http://schemas.microsoft.com/office/drawing/2014/main" id="{0E5DE07C-D970-6888-BBCD-9DEAA5B45D9B}"/>
                </a:ext>
              </a:extLst>
            </p:cNvPr>
            <p:cNvGrpSpPr/>
            <p:nvPr/>
          </p:nvGrpSpPr>
          <p:grpSpPr>
            <a:xfrm>
              <a:off x="2591728" y="1143012"/>
              <a:ext cx="2166000" cy="2166000"/>
              <a:chOff x="2591728" y="1143012"/>
              <a:chExt cx="2166000" cy="2166000"/>
            </a:xfrm>
          </p:grpSpPr>
          <p:sp>
            <p:nvSpPr>
              <p:cNvPr id="70" name="Google Shape;348;p22">
                <a:extLst>
                  <a:ext uri="{FF2B5EF4-FFF2-40B4-BE49-F238E27FC236}">
                    <a16:creationId xmlns:a16="http://schemas.microsoft.com/office/drawing/2014/main" id="{08221A37-40E9-4DB9-1079-4E97164408E8}"/>
                  </a:ext>
                </a:extLst>
              </p:cNvPr>
              <p:cNvSpPr/>
              <p:nvPr/>
            </p:nvSpPr>
            <p:spPr>
              <a:xfrm>
                <a:off x="2591728" y="1143012"/>
                <a:ext cx="2166000" cy="2166000"/>
              </a:xfrm>
              <a:prstGeom prst="ellipse">
                <a:avLst/>
              </a:prstGeom>
              <a:solidFill>
                <a:srgbClr val="414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349;p22">
                <a:extLst>
                  <a:ext uri="{FF2B5EF4-FFF2-40B4-BE49-F238E27FC236}">
                    <a16:creationId xmlns:a16="http://schemas.microsoft.com/office/drawing/2014/main" id="{1FA710D2-4922-5191-11E0-B4A4CA362D44}"/>
                  </a:ext>
                </a:extLst>
              </p:cNvPr>
              <p:cNvSpPr txBox="1"/>
              <p:nvPr/>
            </p:nvSpPr>
            <p:spPr>
              <a:xfrm>
                <a:off x="2830556" y="1666262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4" name="Google Shape;350;p22">
              <a:extLst>
                <a:ext uri="{FF2B5EF4-FFF2-40B4-BE49-F238E27FC236}">
                  <a16:creationId xmlns:a16="http://schemas.microsoft.com/office/drawing/2014/main" id="{2E7B65A8-A975-C9FD-386B-9916881BA6FF}"/>
                </a:ext>
              </a:extLst>
            </p:cNvPr>
            <p:cNvSpPr/>
            <p:nvPr/>
          </p:nvSpPr>
          <p:spPr>
            <a:xfrm>
              <a:off x="4084942" y="1943171"/>
              <a:ext cx="1225800" cy="1225800"/>
            </a:xfrm>
            <a:prstGeom prst="ellipse">
              <a:avLst/>
            </a:pr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1;p22">
              <a:extLst>
                <a:ext uri="{FF2B5EF4-FFF2-40B4-BE49-F238E27FC236}">
                  <a16:creationId xmlns:a16="http://schemas.microsoft.com/office/drawing/2014/main" id="{508F7C09-A8F2-94C0-EB22-1A344D0D913E}"/>
                </a:ext>
              </a:extLst>
            </p:cNvPr>
            <p:cNvSpPr/>
            <p:nvPr/>
          </p:nvSpPr>
          <p:spPr>
            <a:xfrm>
              <a:off x="2723856" y="582087"/>
              <a:ext cx="3948000" cy="3948000"/>
            </a:xfrm>
            <a:prstGeom prst="ellipse">
              <a:avLst/>
            </a:prstGeom>
            <a:solidFill>
              <a:srgbClr val="65F0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" name="Google Shape;352;p22">
              <a:extLst>
                <a:ext uri="{FF2B5EF4-FFF2-40B4-BE49-F238E27FC236}">
                  <a16:creationId xmlns:a16="http://schemas.microsoft.com/office/drawing/2014/main" id="{17226F5D-ECA7-2C6A-7FC4-22A1B1480B1F}"/>
                </a:ext>
              </a:extLst>
            </p:cNvPr>
            <p:cNvGrpSpPr/>
            <p:nvPr/>
          </p:nvGrpSpPr>
          <p:grpSpPr>
            <a:xfrm>
              <a:off x="3619861" y="407378"/>
              <a:ext cx="2166000" cy="2166000"/>
              <a:chOff x="3619861" y="407378"/>
              <a:chExt cx="2166000" cy="2166000"/>
            </a:xfrm>
          </p:grpSpPr>
          <p:sp>
            <p:nvSpPr>
              <p:cNvPr id="68" name="Google Shape;353;p22">
                <a:extLst>
                  <a:ext uri="{FF2B5EF4-FFF2-40B4-BE49-F238E27FC236}">
                    <a16:creationId xmlns:a16="http://schemas.microsoft.com/office/drawing/2014/main" id="{F130731C-B5F1-1E21-4B8A-939292616A08}"/>
                  </a:ext>
                </a:extLst>
              </p:cNvPr>
              <p:cNvSpPr/>
              <p:nvPr/>
            </p:nvSpPr>
            <p:spPr>
              <a:xfrm>
                <a:off x="3619861" y="407378"/>
                <a:ext cx="2166000" cy="2166000"/>
              </a:xfrm>
              <a:prstGeom prst="ellipse">
                <a:avLst/>
              </a:prstGeom>
              <a:solidFill>
                <a:srgbClr val="0C81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354;p22">
                <a:extLst>
                  <a:ext uri="{FF2B5EF4-FFF2-40B4-BE49-F238E27FC236}">
                    <a16:creationId xmlns:a16="http://schemas.microsoft.com/office/drawing/2014/main" id="{C416E5E7-210F-55E9-3779-FE40CA718829}"/>
                  </a:ext>
                </a:extLst>
              </p:cNvPr>
              <p:cNvSpPr txBox="1"/>
              <p:nvPr/>
            </p:nvSpPr>
            <p:spPr>
              <a:xfrm>
                <a:off x="4024522" y="707737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7" name="Google Shape;355;p22">
              <a:extLst>
                <a:ext uri="{FF2B5EF4-FFF2-40B4-BE49-F238E27FC236}">
                  <a16:creationId xmlns:a16="http://schemas.microsoft.com/office/drawing/2014/main" id="{1A5F1C9B-D522-796C-5FC4-FE8D56117477}"/>
                </a:ext>
              </a:extLst>
            </p:cNvPr>
            <p:cNvGrpSpPr/>
            <p:nvPr/>
          </p:nvGrpSpPr>
          <p:grpSpPr>
            <a:xfrm>
              <a:off x="4648111" y="1143043"/>
              <a:ext cx="2166000" cy="2166000"/>
              <a:chOff x="4648111" y="1143043"/>
              <a:chExt cx="2166000" cy="2166000"/>
            </a:xfrm>
          </p:grpSpPr>
          <p:sp>
            <p:nvSpPr>
              <p:cNvPr id="66" name="Google Shape;356;p22">
                <a:extLst>
                  <a:ext uri="{FF2B5EF4-FFF2-40B4-BE49-F238E27FC236}">
                    <a16:creationId xmlns:a16="http://schemas.microsoft.com/office/drawing/2014/main" id="{7CC17863-AE9E-F346-2FBA-7FCF9CB429FB}"/>
                  </a:ext>
                </a:extLst>
              </p:cNvPr>
              <p:cNvSpPr/>
              <p:nvPr/>
            </p:nvSpPr>
            <p:spPr>
              <a:xfrm>
                <a:off x="4648111" y="1143043"/>
                <a:ext cx="2166000" cy="2166000"/>
              </a:xfrm>
              <a:prstGeom prst="ellipse">
                <a:avLst/>
              </a:prstGeom>
              <a:solidFill>
                <a:srgbClr val="0E94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357;p22">
                <a:extLst>
                  <a:ext uri="{FF2B5EF4-FFF2-40B4-BE49-F238E27FC236}">
                    <a16:creationId xmlns:a16="http://schemas.microsoft.com/office/drawing/2014/main" id="{1FFC7FEA-F4C2-0F98-7828-88E6A192ABDC}"/>
                  </a:ext>
                </a:extLst>
              </p:cNvPr>
              <p:cNvSpPr txBox="1"/>
              <p:nvPr/>
            </p:nvSpPr>
            <p:spPr>
              <a:xfrm>
                <a:off x="5431956" y="1669515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8" name="Google Shape;358;p22">
              <a:extLst>
                <a:ext uri="{FF2B5EF4-FFF2-40B4-BE49-F238E27FC236}">
                  <a16:creationId xmlns:a16="http://schemas.microsoft.com/office/drawing/2014/main" id="{B3A0C293-1CD5-24CD-32E0-6FE765FB0BE0}"/>
                </a:ext>
              </a:extLst>
            </p:cNvPr>
            <p:cNvGrpSpPr/>
            <p:nvPr/>
          </p:nvGrpSpPr>
          <p:grpSpPr>
            <a:xfrm>
              <a:off x="4238812" y="2357689"/>
              <a:ext cx="2166000" cy="2166000"/>
              <a:chOff x="4238812" y="2357689"/>
              <a:chExt cx="2166000" cy="2166000"/>
            </a:xfrm>
          </p:grpSpPr>
          <p:sp>
            <p:nvSpPr>
              <p:cNvPr id="64" name="Google Shape;359;p22">
                <a:extLst>
                  <a:ext uri="{FF2B5EF4-FFF2-40B4-BE49-F238E27FC236}">
                    <a16:creationId xmlns:a16="http://schemas.microsoft.com/office/drawing/2014/main" id="{E0C8B655-D59C-3898-3C5E-C4D40C5EAD11}"/>
                  </a:ext>
                </a:extLst>
              </p:cNvPr>
              <p:cNvSpPr/>
              <p:nvPr/>
            </p:nvSpPr>
            <p:spPr>
              <a:xfrm>
                <a:off x="4238812" y="2357689"/>
                <a:ext cx="2166000" cy="2166000"/>
              </a:xfrm>
              <a:prstGeom prst="ellipse">
                <a:avLst/>
              </a:prstGeom>
              <a:solidFill>
                <a:srgbClr val="0856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360;p22">
                <a:extLst>
                  <a:ext uri="{FF2B5EF4-FFF2-40B4-BE49-F238E27FC236}">
                    <a16:creationId xmlns:a16="http://schemas.microsoft.com/office/drawing/2014/main" id="{FD0852EC-9E41-04DB-AED4-445D4886F1C1}"/>
                  </a:ext>
                </a:extLst>
              </p:cNvPr>
              <p:cNvSpPr txBox="1"/>
              <p:nvPr/>
            </p:nvSpPr>
            <p:spPr>
              <a:xfrm>
                <a:off x="5047891" y="3185187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9" name="Google Shape;361;p22">
              <a:extLst>
                <a:ext uri="{FF2B5EF4-FFF2-40B4-BE49-F238E27FC236}">
                  <a16:creationId xmlns:a16="http://schemas.microsoft.com/office/drawing/2014/main" id="{4CC1B6DA-9D0A-B863-A66D-12F44EEE2A1A}"/>
                </a:ext>
              </a:extLst>
            </p:cNvPr>
            <p:cNvGrpSpPr/>
            <p:nvPr/>
          </p:nvGrpSpPr>
          <p:grpSpPr>
            <a:xfrm>
              <a:off x="2983201" y="2357790"/>
              <a:ext cx="2166000" cy="2166000"/>
              <a:chOff x="2983201" y="2357790"/>
              <a:chExt cx="2166000" cy="2166000"/>
            </a:xfrm>
          </p:grpSpPr>
          <p:sp>
            <p:nvSpPr>
              <p:cNvPr id="62" name="Google Shape;362;p22">
                <a:extLst>
                  <a:ext uri="{FF2B5EF4-FFF2-40B4-BE49-F238E27FC236}">
                    <a16:creationId xmlns:a16="http://schemas.microsoft.com/office/drawing/2014/main" id="{F7F26F90-5EB8-ABCC-F58B-B601479D5FBA}"/>
                  </a:ext>
                </a:extLst>
              </p:cNvPr>
              <p:cNvSpPr/>
              <p:nvPr/>
            </p:nvSpPr>
            <p:spPr>
              <a:xfrm>
                <a:off x="2983201" y="2357790"/>
                <a:ext cx="2166000" cy="2166000"/>
              </a:xfrm>
              <a:prstGeom prst="ellipse">
                <a:avLst/>
              </a:prstGeom>
              <a:solidFill>
                <a:srgbClr val="0B71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63;p22">
                <a:extLst>
                  <a:ext uri="{FF2B5EF4-FFF2-40B4-BE49-F238E27FC236}">
                    <a16:creationId xmlns:a16="http://schemas.microsoft.com/office/drawing/2014/main" id="{024654D7-8DBE-6D01-823C-33C3063890C3}"/>
                  </a:ext>
                </a:extLst>
              </p:cNvPr>
              <p:cNvSpPr txBox="1"/>
              <p:nvPr/>
            </p:nvSpPr>
            <p:spPr>
              <a:xfrm>
                <a:off x="3059406" y="3168962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0" name="Google Shape;364;p22">
              <a:extLst>
                <a:ext uri="{FF2B5EF4-FFF2-40B4-BE49-F238E27FC236}">
                  <a16:creationId xmlns:a16="http://schemas.microsoft.com/office/drawing/2014/main" id="{C309CC75-444A-3D90-FF78-D7E476FAA621}"/>
                </a:ext>
              </a:extLst>
            </p:cNvPr>
            <p:cNvGrpSpPr/>
            <p:nvPr/>
          </p:nvGrpSpPr>
          <p:grpSpPr>
            <a:xfrm>
              <a:off x="2591728" y="1143012"/>
              <a:ext cx="2166000" cy="2166000"/>
              <a:chOff x="2591728" y="1143012"/>
              <a:chExt cx="2166000" cy="2166000"/>
            </a:xfrm>
          </p:grpSpPr>
          <p:sp>
            <p:nvSpPr>
              <p:cNvPr id="60" name="Google Shape;365;p22">
                <a:extLst>
                  <a:ext uri="{FF2B5EF4-FFF2-40B4-BE49-F238E27FC236}">
                    <a16:creationId xmlns:a16="http://schemas.microsoft.com/office/drawing/2014/main" id="{810C0470-9485-50A1-0F74-A782E6E4D715}"/>
                  </a:ext>
                </a:extLst>
              </p:cNvPr>
              <p:cNvSpPr/>
              <p:nvPr/>
            </p:nvSpPr>
            <p:spPr>
              <a:xfrm>
                <a:off x="2591728" y="1143012"/>
                <a:ext cx="2166000" cy="2166000"/>
              </a:xfrm>
              <a:prstGeom prst="ellipse">
                <a:avLst/>
              </a:prstGeom>
              <a:solidFill>
                <a:srgbClr val="0B77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66;p22">
                <a:extLst>
                  <a:ext uri="{FF2B5EF4-FFF2-40B4-BE49-F238E27FC236}">
                    <a16:creationId xmlns:a16="http://schemas.microsoft.com/office/drawing/2014/main" id="{CAF39FC3-A730-AB91-21E6-03084231B5D4}"/>
                  </a:ext>
                </a:extLst>
              </p:cNvPr>
              <p:cNvSpPr txBox="1"/>
              <p:nvPr/>
            </p:nvSpPr>
            <p:spPr>
              <a:xfrm>
                <a:off x="2830556" y="1666262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Vestibulum congue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1" name="Google Shape;367;p22">
              <a:extLst>
                <a:ext uri="{FF2B5EF4-FFF2-40B4-BE49-F238E27FC236}">
                  <a16:creationId xmlns:a16="http://schemas.microsoft.com/office/drawing/2014/main" id="{C79CD613-3152-BFB4-1C5B-6BF5B63D568B}"/>
                </a:ext>
              </a:extLst>
            </p:cNvPr>
            <p:cNvSpPr/>
            <p:nvPr/>
          </p:nvSpPr>
          <p:spPr>
            <a:xfrm>
              <a:off x="4084942" y="1943171"/>
              <a:ext cx="1225800" cy="1225800"/>
            </a:xfrm>
            <a:prstGeom prst="ellipse">
              <a:avLst/>
            </a:prstGeom>
            <a:solidFill>
              <a:srgbClr val="65F0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368;p22">
              <a:extLst>
                <a:ext uri="{FF2B5EF4-FFF2-40B4-BE49-F238E27FC236}">
                  <a16:creationId xmlns:a16="http://schemas.microsoft.com/office/drawing/2014/main" id="{6594C919-CC8A-37D4-75F8-9AD7E7229B6F}"/>
                </a:ext>
              </a:extLst>
            </p:cNvPr>
            <p:cNvSpPr/>
            <p:nvPr/>
          </p:nvSpPr>
          <p:spPr>
            <a:xfrm>
              <a:off x="2723856" y="582087"/>
              <a:ext cx="3948000" cy="3948000"/>
            </a:xfrm>
            <a:prstGeom prst="ellipse">
              <a:avLst/>
            </a:prstGeom>
            <a:solidFill>
              <a:srgbClr val="65F0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" name="Google Shape;369;p22">
              <a:extLst>
                <a:ext uri="{FF2B5EF4-FFF2-40B4-BE49-F238E27FC236}">
                  <a16:creationId xmlns:a16="http://schemas.microsoft.com/office/drawing/2014/main" id="{50AFDE94-D296-2FCB-E8BA-1BA51A4634E4}"/>
                </a:ext>
              </a:extLst>
            </p:cNvPr>
            <p:cNvGrpSpPr/>
            <p:nvPr/>
          </p:nvGrpSpPr>
          <p:grpSpPr>
            <a:xfrm>
              <a:off x="3619861" y="407378"/>
              <a:ext cx="2166000" cy="2166000"/>
              <a:chOff x="3619861" y="407378"/>
              <a:chExt cx="2166000" cy="2166000"/>
            </a:xfrm>
          </p:grpSpPr>
          <p:sp>
            <p:nvSpPr>
              <p:cNvPr id="58" name="Google Shape;370;p22">
                <a:extLst>
                  <a:ext uri="{FF2B5EF4-FFF2-40B4-BE49-F238E27FC236}">
                    <a16:creationId xmlns:a16="http://schemas.microsoft.com/office/drawing/2014/main" id="{74BC7297-E7F0-B6FA-46C7-6DF1B653DFCA}"/>
                  </a:ext>
                </a:extLst>
              </p:cNvPr>
              <p:cNvSpPr/>
              <p:nvPr/>
            </p:nvSpPr>
            <p:spPr>
              <a:xfrm>
                <a:off x="3619861" y="407378"/>
                <a:ext cx="2166000" cy="2166000"/>
              </a:xfrm>
              <a:prstGeom prst="ellipse">
                <a:avLst/>
              </a:prstGeom>
              <a:solidFill>
                <a:srgbClr val="0C81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71;p22">
                <a:extLst>
                  <a:ext uri="{FF2B5EF4-FFF2-40B4-BE49-F238E27FC236}">
                    <a16:creationId xmlns:a16="http://schemas.microsoft.com/office/drawing/2014/main" id="{FDB12F25-EA35-812B-350F-34A47061B58A}"/>
                  </a:ext>
                </a:extLst>
              </p:cNvPr>
              <p:cNvSpPr txBox="1"/>
              <p:nvPr/>
            </p:nvSpPr>
            <p:spPr>
              <a:xfrm>
                <a:off x="4024522" y="707737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Staff performing similar tasks </a:t>
                </a:r>
                <a:endParaRPr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4" name="Google Shape;372;p22">
              <a:extLst>
                <a:ext uri="{FF2B5EF4-FFF2-40B4-BE49-F238E27FC236}">
                  <a16:creationId xmlns:a16="http://schemas.microsoft.com/office/drawing/2014/main" id="{963905FE-DC66-6657-63DE-08C1E623361F}"/>
                </a:ext>
              </a:extLst>
            </p:cNvPr>
            <p:cNvGrpSpPr/>
            <p:nvPr/>
          </p:nvGrpSpPr>
          <p:grpSpPr>
            <a:xfrm>
              <a:off x="4648111" y="1143043"/>
              <a:ext cx="2166000" cy="2166000"/>
              <a:chOff x="4648111" y="1143043"/>
              <a:chExt cx="2166000" cy="2166000"/>
            </a:xfrm>
          </p:grpSpPr>
          <p:sp>
            <p:nvSpPr>
              <p:cNvPr id="56" name="Google Shape;373;p22">
                <a:extLst>
                  <a:ext uri="{FF2B5EF4-FFF2-40B4-BE49-F238E27FC236}">
                    <a16:creationId xmlns:a16="http://schemas.microsoft.com/office/drawing/2014/main" id="{90060691-A679-CB67-CAF5-71CA6D257437}"/>
                  </a:ext>
                </a:extLst>
              </p:cNvPr>
              <p:cNvSpPr/>
              <p:nvPr/>
            </p:nvSpPr>
            <p:spPr>
              <a:xfrm>
                <a:off x="4648111" y="1143043"/>
                <a:ext cx="2166000" cy="2166000"/>
              </a:xfrm>
              <a:prstGeom prst="ellipse">
                <a:avLst/>
              </a:prstGeom>
              <a:solidFill>
                <a:srgbClr val="0E94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74;p22">
                <a:extLst>
                  <a:ext uri="{FF2B5EF4-FFF2-40B4-BE49-F238E27FC236}">
                    <a16:creationId xmlns:a16="http://schemas.microsoft.com/office/drawing/2014/main" id="{1F1D0922-1F55-4CC3-BA7D-3EAFE07C7FE9}"/>
                  </a:ext>
                </a:extLst>
              </p:cNvPr>
              <p:cNvSpPr txBox="1"/>
              <p:nvPr/>
            </p:nvSpPr>
            <p:spPr>
              <a:xfrm>
                <a:off x="5334180" y="1669747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Junior managers</a:t>
                </a:r>
                <a:endParaRPr b="0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5" name="Google Shape;375;p22">
              <a:extLst>
                <a:ext uri="{FF2B5EF4-FFF2-40B4-BE49-F238E27FC236}">
                  <a16:creationId xmlns:a16="http://schemas.microsoft.com/office/drawing/2014/main" id="{CE46BE70-C0CB-F6D1-B246-14A5C8C4A4A2}"/>
                </a:ext>
              </a:extLst>
            </p:cNvPr>
            <p:cNvGrpSpPr/>
            <p:nvPr/>
          </p:nvGrpSpPr>
          <p:grpSpPr>
            <a:xfrm>
              <a:off x="4238812" y="2357689"/>
              <a:ext cx="2166000" cy="2166000"/>
              <a:chOff x="4238812" y="2357689"/>
              <a:chExt cx="2166000" cy="2166000"/>
            </a:xfrm>
          </p:grpSpPr>
          <p:sp>
            <p:nvSpPr>
              <p:cNvPr id="54" name="Google Shape;376;p22">
                <a:extLst>
                  <a:ext uri="{FF2B5EF4-FFF2-40B4-BE49-F238E27FC236}">
                    <a16:creationId xmlns:a16="http://schemas.microsoft.com/office/drawing/2014/main" id="{56A9EDA3-FE3F-715E-4D77-5380E7A6C1D2}"/>
                  </a:ext>
                </a:extLst>
              </p:cNvPr>
              <p:cNvSpPr/>
              <p:nvPr/>
            </p:nvSpPr>
            <p:spPr>
              <a:xfrm>
                <a:off x="4238812" y="2357689"/>
                <a:ext cx="2166000" cy="2166000"/>
              </a:xfrm>
              <a:prstGeom prst="ellipse">
                <a:avLst/>
              </a:prstGeom>
              <a:solidFill>
                <a:srgbClr val="0856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77;p22">
                <a:extLst>
                  <a:ext uri="{FF2B5EF4-FFF2-40B4-BE49-F238E27FC236}">
                    <a16:creationId xmlns:a16="http://schemas.microsoft.com/office/drawing/2014/main" id="{104B89A5-380D-7C7B-2A9D-0012A52891DA}"/>
                  </a:ext>
                </a:extLst>
              </p:cNvPr>
              <p:cNvSpPr txBox="1"/>
              <p:nvPr/>
            </p:nvSpPr>
            <p:spPr>
              <a:xfrm>
                <a:off x="5047891" y="3185187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Groups of junior managers</a:t>
                </a:r>
                <a:endParaRPr b="0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6" name="Google Shape;378;p22">
              <a:extLst>
                <a:ext uri="{FF2B5EF4-FFF2-40B4-BE49-F238E27FC236}">
                  <a16:creationId xmlns:a16="http://schemas.microsoft.com/office/drawing/2014/main" id="{C66E45C7-F580-3DF4-0CE4-7E20BD07C31E}"/>
                </a:ext>
              </a:extLst>
            </p:cNvPr>
            <p:cNvGrpSpPr/>
            <p:nvPr/>
          </p:nvGrpSpPr>
          <p:grpSpPr>
            <a:xfrm>
              <a:off x="2983201" y="2357790"/>
              <a:ext cx="2166000" cy="2166000"/>
              <a:chOff x="2983201" y="2357790"/>
              <a:chExt cx="2166000" cy="2166000"/>
            </a:xfrm>
          </p:grpSpPr>
          <p:sp>
            <p:nvSpPr>
              <p:cNvPr id="52" name="Google Shape;379;p22">
                <a:extLst>
                  <a:ext uri="{FF2B5EF4-FFF2-40B4-BE49-F238E27FC236}">
                    <a16:creationId xmlns:a16="http://schemas.microsoft.com/office/drawing/2014/main" id="{C1CB3EBE-5BF7-83A0-25DC-0FA9C558C7EB}"/>
                  </a:ext>
                </a:extLst>
              </p:cNvPr>
              <p:cNvSpPr/>
              <p:nvPr/>
            </p:nvSpPr>
            <p:spPr>
              <a:xfrm>
                <a:off x="2983201" y="2357790"/>
                <a:ext cx="2166000" cy="2166000"/>
              </a:xfrm>
              <a:prstGeom prst="ellipse">
                <a:avLst/>
              </a:prstGeom>
              <a:solidFill>
                <a:srgbClr val="0B71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80;p22">
                <a:extLst>
                  <a:ext uri="{FF2B5EF4-FFF2-40B4-BE49-F238E27FC236}">
                    <a16:creationId xmlns:a16="http://schemas.microsoft.com/office/drawing/2014/main" id="{27D0A40F-CE95-6D89-784E-D8AACB3E3094}"/>
                  </a:ext>
                </a:extLst>
              </p:cNvPr>
              <p:cNvSpPr txBox="1"/>
              <p:nvPr/>
            </p:nvSpPr>
            <p:spPr>
              <a:xfrm>
                <a:off x="3323443" y="3389615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Departmental heads </a:t>
                </a:r>
                <a:endParaRPr b="0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7" name="Google Shape;381;p22">
              <a:extLst>
                <a:ext uri="{FF2B5EF4-FFF2-40B4-BE49-F238E27FC236}">
                  <a16:creationId xmlns:a16="http://schemas.microsoft.com/office/drawing/2014/main" id="{2AA8D293-01E8-203B-54CE-D39C1964BED3}"/>
                </a:ext>
              </a:extLst>
            </p:cNvPr>
            <p:cNvGrpSpPr/>
            <p:nvPr/>
          </p:nvGrpSpPr>
          <p:grpSpPr>
            <a:xfrm>
              <a:off x="2591728" y="1143012"/>
              <a:ext cx="2166000" cy="2166000"/>
              <a:chOff x="2591728" y="1143012"/>
              <a:chExt cx="2166000" cy="2166000"/>
            </a:xfrm>
          </p:grpSpPr>
          <p:sp>
            <p:nvSpPr>
              <p:cNvPr id="50" name="Google Shape;382;p22">
                <a:extLst>
                  <a:ext uri="{FF2B5EF4-FFF2-40B4-BE49-F238E27FC236}">
                    <a16:creationId xmlns:a16="http://schemas.microsoft.com/office/drawing/2014/main" id="{8646895D-B34A-6442-81BA-F9920B2BB2B4}"/>
                  </a:ext>
                </a:extLst>
              </p:cNvPr>
              <p:cNvSpPr/>
              <p:nvPr/>
            </p:nvSpPr>
            <p:spPr>
              <a:xfrm>
                <a:off x="2591728" y="1143012"/>
                <a:ext cx="2166000" cy="2166000"/>
              </a:xfrm>
              <a:prstGeom prst="ellipse">
                <a:avLst/>
              </a:prstGeom>
              <a:solidFill>
                <a:srgbClr val="0B77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383;p22">
                <a:extLst>
                  <a:ext uri="{FF2B5EF4-FFF2-40B4-BE49-F238E27FC236}">
                    <a16:creationId xmlns:a16="http://schemas.microsoft.com/office/drawing/2014/main" id="{350EF9E9-4567-2F04-06B5-A972804F0FB6}"/>
                  </a:ext>
                </a:extLst>
              </p:cNvPr>
              <p:cNvSpPr txBox="1"/>
              <p:nvPr/>
            </p:nvSpPr>
            <p:spPr>
              <a:xfrm>
                <a:off x="2813406" y="1811202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b="0" i="0" u="none" strike="noStrike" cap="none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Senior managers </a:t>
                </a:r>
                <a:endParaRPr b="0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8" name="Google Shape;384;p22">
              <a:extLst>
                <a:ext uri="{FF2B5EF4-FFF2-40B4-BE49-F238E27FC236}">
                  <a16:creationId xmlns:a16="http://schemas.microsoft.com/office/drawing/2014/main" id="{060549A1-E9FA-E849-1DF9-A7AA8CBCA4AD}"/>
                </a:ext>
              </a:extLst>
            </p:cNvPr>
            <p:cNvSpPr/>
            <p:nvPr/>
          </p:nvSpPr>
          <p:spPr>
            <a:xfrm>
              <a:off x="4084942" y="1943171"/>
              <a:ext cx="1225800" cy="1225800"/>
            </a:xfrm>
            <a:prstGeom prst="ellipse">
              <a:avLst/>
            </a:prstGeom>
            <a:solidFill>
              <a:srgbClr val="65F0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85;p22">
              <a:extLst>
                <a:ext uri="{FF2B5EF4-FFF2-40B4-BE49-F238E27FC236}">
                  <a16:creationId xmlns:a16="http://schemas.microsoft.com/office/drawing/2014/main" id="{EBAD71E0-A819-FDCF-0E03-16044495BA6A}"/>
                </a:ext>
              </a:extLst>
            </p:cNvPr>
            <p:cNvSpPr txBox="1"/>
            <p:nvPr/>
          </p:nvSpPr>
          <p:spPr>
            <a:xfrm>
              <a:off x="4205450" y="2083450"/>
              <a:ext cx="994800" cy="932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b="0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Elements of a hierarchical structure </a:t>
              </a:r>
              <a:endParaRPr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2C6F44A9-ACE1-7BB4-0EDC-2CD91704A3BA}"/>
              </a:ext>
            </a:extLst>
          </p:cNvPr>
          <p:cNvSpPr txBox="1"/>
          <p:nvPr/>
        </p:nvSpPr>
        <p:spPr>
          <a:xfrm rot="16200000">
            <a:off x="-657578" y="1945073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Elements of a hierarchical structure </a:t>
            </a:r>
          </a:p>
        </p:txBody>
      </p:sp>
    </p:spTree>
    <p:extLst>
      <p:ext uri="{BB962C8B-B14F-4D97-AF65-F5344CB8AC3E}">
        <p14:creationId xmlns:p14="http://schemas.microsoft.com/office/powerpoint/2010/main" val="746184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6F4DE2-E9FB-0BF4-781A-C0770ED6B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3CF6F-E536-1154-2B20-4E260C0E312D}"/>
              </a:ext>
            </a:extLst>
          </p:cNvPr>
          <p:cNvSpPr txBox="1"/>
          <p:nvPr/>
        </p:nvSpPr>
        <p:spPr>
          <a:xfrm>
            <a:off x="856667" y="997257"/>
            <a:ext cx="7566661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Quicksand" panose="020B0604020202020204" charset="0"/>
              </a:rPr>
              <a:t>Staff performing similar tasks - </a:t>
            </a:r>
            <a:r>
              <a:rPr lang="en-US" sz="1800" dirty="0">
                <a:solidFill>
                  <a:schemeClr val="tx1"/>
                </a:solidFill>
                <a:latin typeface="Quicksand" panose="020B0604020202020204" charset="0"/>
              </a:rPr>
              <a:t>grouped together reporting to a single supervisor;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Quicksand" panose="020B0604020202020204" charset="0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Quicksand" panose="020B0604020202020204" charset="0"/>
              </a:rPr>
              <a:t>Junior managers</a:t>
            </a:r>
            <a:r>
              <a:rPr lang="en-US" sz="2000" dirty="0">
                <a:solidFill>
                  <a:schemeClr val="tx1"/>
                </a:solidFill>
                <a:latin typeface="Quicksand" panose="020B0604020202020204" charset="0"/>
              </a:rPr>
              <a:t> – </a:t>
            </a:r>
            <a:r>
              <a:rPr lang="en-US" sz="1800" dirty="0">
                <a:solidFill>
                  <a:schemeClr val="tx1"/>
                </a:solidFill>
                <a:latin typeface="Quicksand" panose="020B0604020202020204" charset="0"/>
              </a:rPr>
              <a:t>responsible for several supervisors and their groups; </a:t>
            </a:r>
            <a:endParaRPr lang="en-US" sz="2000" dirty="0">
              <a:solidFill>
                <a:schemeClr val="tx1"/>
              </a:solidFill>
              <a:latin typeface="Quicksand" panose="020B0604020202020204" charset="0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tx1"/>
              </a:solidFill>
              <a:latin typeface="Quicksand" panose="020B0604020202020204" charset="0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Quicksand" panose="020B0604020202020204" charset="0"/>
              </a:rPr>
              <a:t>Groups of junior managers</a:t>
            </a:r>
            <a:r>
              <a:rPr lang="en-US" sz="2000" dirty="0">
                <a:solidFill>
                  <a:schemeClr val="tx1"/>
                </a:solidFill>
                <a:latin typeface="Quicksand" panose="020B0604020202020204" charset="0"/>
              </a:rPr>
              <a:t> – </a:t>
            </a:r>
            <a:r>
              <a:rPr lang="en-US" sz="1800" dirty="0">
                <a:solidFill>
                  <a:schemeClr val="tx1"/>
                </a:solidFill>
                <a:latin typeface="Quicksand" panose="020B0604020202020204" charset="0"/>
              </a:rPr>
              <a:t>reporting to departmental heads; </a:t>
            </a:r>
            <a:endParaRPr lang="en-US" sz="2000" dirty="0">
              <a:solidFill>
                <a:schemeClr val="tx1"/>
              </a:solidFill>
              <a:latin typeface="Quicksand" panose="020B0604020202020204" charset="0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tx1"/>
              </a:solidFill>
              <a:latin typeface="Quicksand" panose="020B0604020202020204" charset="0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Quicksand" panose="020B0604020202020204" charset="0"/>
              </a:rPr>
              <a:t>Departmental heads</a:t>
            </a:r>
            <a:r>
              <a:rPr lang="en-US" sz="2000" dirty="0">
                <a:solidFill>
                  <a:schemeClr val="tx1"/>
                </a:solidFill>
                <a:latin typeface="Quicksand" panose="020B0604020202020204" charset="0"/>
              </a:rPr>
              <a:t> – </a:t>
            </a:r>
            <a:r>
              <a:rPr lang="en-US" sz="1800" dirty="0">
                <a:solidFill>
                  <a:schemeClr val="tx1"/>
                </a:solidFill>
                <a:latin typeface="Quicksand" panose="020B0604020202020204" charset="0"/>
              </a:rPr>
              <a:t>reporting to senior managers, who are responsible for wide-ranging functions such as manufacturing, finance, human resources and marketing; </a:t>
            </a:r>
            <a:endParaRPr lang="en-US" sz="2000" dirty="0">
              <a:solidFill>
                <a:schemeClr val="tx1"/>
              </a:solidFill>
              <a:latin typeface="Quicksand" panose="020B0604020202020204" charset="0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tx1"/>
              </a:solidFill>
              <a:latin typeface="Quicksand" panose="020B0604020202020204" charset="0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Quicksand" panose="020B0604020202020204" charset="0"/>
              </a:rPr>
              <a:t>Senior managers</a:t>
            </a:r>
            <a:r>
              <a:rPr lang="en-US" sz="2000" dirty="0">
                <a:solidFill>
                  <a:schemeClr val="tx1"/>
                </a:solidFill>
                <a:latin typeface="Quicksand" panose="020B0604020202020204" charset="0"/>
              </a:rPr>
              <a:t> – </a:t>
            </a:r>
            <a:r>
              <a:rPr lang="en-US" sz="1800" dirty="0">
                <a:solidFill>
                  <a:schemeClr val="tx1"/>
                </a:solidFill>
                <a:latin typeface="Quicksand" panose="020B0604020202020204" charset="0"/>
              </a:rPr>
              <a:t>reporting to the managing director, who may then report to the Board. </a:t>
            </a:r>
            <a:endParaRPr lang="en-US" sz="2000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B400B-C658-0560-73A3-E0178A7E721B}"/>
              </a:ext>
            </a:extLst>
          </p:cNvPr>
          <p:cNvSpPr txBox="1"/>
          <p:nvPr/>
        </p:nvSpPr>
        <p:spPr>
          <a:xfrm>
            <a:off x="856667" y="405305"/>
            <a:ext cx="77913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chemeClr val="tx1"/>
                </a:solidFill>
                <a:latin typeface="Quicksand" panose="020B0604020202020204" charset="0"/>
              </a:rPr>
              <a:t>TRADITIONAL HIERARCHICAL STRUCTURE OF ORGANIZATIONS </a:t>
            </a:r>
            <a:endParaRPr lang="en-US" sz="2000" b="1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56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A7611A-C664-EAA4-0492-5CEAC169A88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42797" y="4752131"/>
            <a:ext cx="548700" cy="3153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cxnSp>
        <p:nvCxnSpPr>
          <p:cNvPr id="4" name="Google Shape;398;p24">
            <a:extLst>
              <a:ext uri="{FF2B5EF4-FFF2-40B4-BE49-F238E27FC236}">
                <a16:creationId xmlns:a16="http://schemas.microsoft.com/office/drawing/2014/main" id="{15B2425D-8BF5-9348-7306-D2C69E1A5EEF}"/>
              </a:ext>
            </a:extLst>
          </p:cNvPr>
          <p:cNvCxnSpPr/>
          <p:nvPr/>
        </p:nvCxnSpPr>
        <p:spPr>
          <a:xfrm>
            <a:off x="5009737" y="1584760"/>
            <a:ext cx="1724810" cy="0"/>
          </a:xfrm>
          <a:prstGeom prst="straightConnector1">
            <a:avLst/>
          </a:prstGeom>
          <a:noFill/>
          <a:ln w="9525" cap="flat" cmpd="sng">
            <a:solidFill>
              <a:srgbClr val="BDBD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399;p24">
            <a:extLst>
              <a:ext uri="{FF2B5EF4-FFF2-40B4-BE49-F238E27FC236}">
                <a16:creationId xmlns:a16="http://schemas.microsoft.com/office/drawing/2014/main" id="{606B2A2F-2FA3-BF17-EF99-F6F49029628B}"/>
              </a:ext>
            </a:extLst>
          </p:cNvPr>
          <p:cNvSpPr/>
          <p:nvPr/>
        </p:nvSpPr>
        <p:spPr>
          <a:xfrm>
            <a:off x="6558534" y="1473324"/>
            <a:ext cx="207265" cy="220068"/>
          </a:xfrm>
          <a:prstGeom prst="ellipse">
            <a:avLst/>
          </a:prstGeom>
          <a:solidFill>
            <a:srgbClr val="701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00;p24">
            <a:extLst>
              <a:ext uri="{FF2B5EF4-FFF2-40B4-BE49-F238E27FC236}">
                <a16:creationId xmlns:a16="http://schemas.microsoft.com/office/drawing/2014/main" id="{993819C9-9A24-AF09-A773-EFB7EC245F25}"/>
              </a:ext>
            </a:extLst>
          </p:cNvPr>
          <p:cNvSpPr txBox="1"/>
          <p:nvPr/>
        </p:nvSpPr>
        <p:spPr>
          <a:xfrm>
            <a:off x="6533011" y="1408939"/>
            <a:ext cx="258299" cy="34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01;p24">
            <a:extLst>
              <a:ext uri="{FF2B5EF4-FFF2-40B4-BE49-F238E27FC236}">
                <a16:creationId xmlns:a16="http://schemas.microsoft.com/office/drawing/2014/main" id="{91506F56-78E3-CB14-75ED-ABD9A1B7A347}"/>
              </a:ext>
            </a:extLst>
          </p:cNvPr>
          <p:cNvSpPr txBox="1"/>
          <p:nvPr/>
        </p:nvSpPr>
        <p:spPr>
          <a:xfrm>
            <a:off x="6776845" y="1167899"/>
            <a:ext cx="1958196" cy="82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Senior managers</a:t>
            </a:r>
            <a:endParaRPr sz="16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sz="10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eport to the managing director, who may then report to the Board.</a:t>
            </a:r>
            <a:endParaRPr sz="10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" name="Google Shape;403;p24">
            <a:extLst>
              <a:ext uri="{FF2B5EF4-FFF2-40B4-BE49-F238E27FC236}">
                <a16:creationId xmlns:a16="http://schemas.microsoft.com/office/drawing/2014/main" id="{56B5FEE3-65DA-7807-92C7-A78A7FE93DBE}"/>
              </a:ext>
            </a:extLst>
          </p:cNvPr>
          <p:cNvCxnSpPr/>
          <p:nvPr/>
        </p:nvCxnSpPr>
        <p:spPr>
          <a:xfrm>
            <a:off x="5566854" y="2617770"/>
            <a:ext cx="1167824" cy="0"/>
          </a:xfrm>
          <a:prstGeom prst="straightConnector1">
            <a:avLst/>
          </a:prstGeom>
          <a:noFill/>
          <a:ln w="9525" cap="flat" cmpd="sng">
            <a:solidFill>
              <a:srgbClr val="BDBD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404;p24">
            <a:extLst>
              <a:ext uri="{FF2B5EF4-FFF2-40B4-BE49-F238E27FC236}">
                <a16:creationId xmlns:a16="http://schemas.microsoft.com/office/drawing/2014/main" id="{EEDB6890-91AD-E169-DC85-52EADFC41CEE}"/>
              </a:ext>
            </a:extLst>
          </p:cNvPr>
          <p:cNvSpPr/>
          <p:nvPr/>
        </p:nvSpPr>
        <p:spPr>
          <a:xfrm>
            <a:off x="6558535" y="2499926"/>
            <a:ext cx="207265" cy="220068"/>
          </a:xfrm>
          <a:prstGeom prst="ellipse">
            <a:avLst/>
          </a:prstGeom>
          <a:solidFill>
            <a:srgbClr val="761E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405;p24">
            <a:extLst>
              <a:ext uri="{FF2B5EF4-FFF2-40B4-BE49-F238E27FC236}">
                <a16:creationId xmlns:a16="http://schemas.microsoft.com/office/drawing/2014/main" id="{A5D0F01F-DF3C-C383-7373-7372F6660D79}"/>
              </a:ext>
            </a:extLst>
          </p:cNvPr>
          <p:cNvSpPr txBox="1"/>
          <p:nvPr/>
        </p:nvSpPr>
        <p:spPr>
          <a:xfrm>
            <a:off x="6534551" y="2434612"/>
            <a:ext cx="258299" cy="34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06;p24">
            <a:extLst>
              <a:ext uri="{FF2B5EF4-FFF2-40B4-BE49-F238E27FC236}">
                <a16:creationId xmlns:a16="http://schemas.microsoft.com/office/drawing/2014/main" id="{5E2B8019-6920-9FB1-2A65-55AEE234EC68}"/>
              </a:ext>
            </a:extLst>
          </p:cNvPr>
          <p:cNvSpPr txBox="1"/>
          <p:nvPr/>
        </p:nvSpPr>
        <p:spPr>
          <a:xfrm>
            <a:off x="6776846" y="2203103"/>
            <a:ext cx="1958196" cy="82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Group of junior managers</a:t>
            </a:r>
            <a:endParaRPr sz="16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Report</a:t>
            </a:r>
            <a:r>
              <a:rPr lang="en" sz="10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to departmental heads</a:t>
            </a:r>
            <a:endParaRPr sz="10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" name="Google Shape;408;p24">
            <a:extLst>
              <a:ext uri="{FF2B5EF4-FFF2-40B4-BE49-F238E27FC236}">
                <a16:creationId xmlns:a16="http://schemas.microsoft.com/office/drawing/2014/main" id="{BD087996-9D8E-261A-4BA2-87C0BD6F37B8}"/>
              </a:ext>
            </a:extLst>
          </p:cNvPr>
          <p:cNvCxnSpPr/>
          <p:nvPr/>
        </p:nvCxnSpPr>
        <p:spPr>
          <a:xfrm>
            <a:off x="6098794" y="3807202"/>
            <a:ext cx="635885" cy="0"/>
          </a:xfrm>
          <a:prstGeom prst="straightConnector1">
            <a:avLst/>
          </a:prstGeom>
          <a:noFill/>
          <a:ln w="9525" cap="flat" cmpd="sng">
            <a:solidFill>
              <a:srgbClr val="BDBD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409;p24">
            <a:extLst>
              <a:ext uri="{FF2B5EF4-FFF2-40B4-BE49-F238E27FC236}">
                <a16:creationId xmlns:a16="http://schemas.microsoft.com/office/drawing/2014/main" id="{333F2961-81D3-2AE1-2267-3A341ADC994C}"/>
              </a:ext>
            </a:extLst>
          </p:cNvPr>
          <p:cNvSpPr/>
          <p:nvPr/>
        </p:nvSpPr>
        <p:spPr>
          <a:xfrm>
            <a:off x="6558536" y="3695763"/>
            <a:ext cx="207265" cy="220068"/>
          </a:xfrm>
          <a:prstGeom prst="ellipse">
            <a:avLst/>
          </a:prstGeom>
          <a:solidFill>
            <a:srgbClr val="9225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10;p24">
            <a:extLst>
              <a:ext uri="{FF2B5EF4-FFF2-40B4-BE49-F238E27FC236}">
                <a16:creationId xmlns:a16="http://schemas.microsoft.com/office/drawing/2014/main" id="{F89940E9-1185-BF45-A225-6A330224F1DC}"/>
              </a:ext>
            </a:extLst>
          </p:cNvPr>
          <p:cNvSpPr txBox="1"/>
          <p:nvPr/>
        </p:nvSpPr>
        <p:spPr>
          <a:xfrm>
            <a:off x="6534552" y="3631489"/>
            <a:ext cx="258299" cy="34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411;p24">
            <a:extLst>
              <a:ext uri="{FF2B5EF4-FFF2-40B4-BE49-F238E27FC236}">
                <a16:creationId xmlns:a16="http://schemas.microsoft.com/office/drawing/2014/main" id="{19F91D69-D276-8DE8-D459-D0020498B3A2}"/>
              </a:ext>
            </a:extLst>
          </p:cNvPr>
          <p:cNvSpPr txBox="1"/>
          <p:nvPr/>
        </p:nvSpPr>
        <p:spPr>
          <a:xfrm>
            <a:off x="6776846" y="3401034"/>
            <a:ext cx="1831017" cy="82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Staff performing similar tasks</a:t>
            </a:r>
            <a:endParaRPr sz="16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grouped together, reporting to a single supervisor</a:t>
            </a:r>
            <a:endParaRPr sz="10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Google Shape;413;p24">
            <a:extLst>
              <a:ext uri="{FF2B5EF4-FFF2-40B4-BE49-F238E27FC236}">
                <a16:creationId xmlns:a16="http://schemas.microsoft.com/office/drawing/2014/main" id="{6CCE0451-9E26-5513-5D32-B2CA266F5485}"/>
              </a:ext>
            </a:extLst>
          </p:cNvPr>
          <p:cNvCxnSpPr/>
          <p:nvPr/>
        </p:nvCxnSpPr>
        <p:spPr>
          <a:xfrm rot="10800000">
            <a:off x="2973988" y="2138721"/>
            <a:ext cx="1347850" cy="0"/>
          </a:xfrm>
          <a:prstGeom prst="straightConnector1">
            <a:avLst/>
          </a:prstGeom>
          <a:noFill/>
          <a:ln w="9525" cap="flat" cmpd="sng">
            <a:solidFill>
              <a:srgbClr val="BDBD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414;p24">
            <a:extLst>
              <a:ext uri="{FF2B5EF4-FFF2-40B4-BE49-F238E27FC236}">
                <a16:creationId xmlns:a16="http://schemas.microsoft.com/office/drawing/2014/main" id="{8CAF0563-3328-98E5-AF7E-875C444D5A2A}"/>
              </a:ext>
            </a:extLst>
          </p:cNvPr>
          <p:cNvSpPr/>
          <p:nvPr/>
        </p:nvSpPr>
        <p:spPr>
          <a:xfrm>
            <a:off x="2925486" y="2025231"/>
            <a:ext cx="207265" cy="220068"/>
          </a:xfrm>
          <a:prstGeom prst="ellipse">
            <a:avLst/>
          </a:prstGeom>
          <a:solidFill>
            <a:srgbClr val="701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415;p24">
            <a:extLst>
              <a:ext uri="{FF2B5EF4-FFF2-40B4-BE49-F238E27FC236}">
                <a16:creationId xmlns:a16="http://schemas.microsoft.com/office/drawing/2014/main" id="{53208C17-15F2-3221-AD9F-273CB8CFC131}"/>
              </a:ext>
            </a:extLst>
          </p:cNvPr>
          <p:cNvSpPr txBox="1"/>
          <p:nvPr/>
        </p:nvSpPr>
        <p:spPr>
          <a:xfrm>
            <a:off x="2899385" y="1959711"/>
            <a:ext cx="258299" cy="34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16;p24">
            <a:extLst>
              <a:ext uri="{FF2B5EF4-FFF2-40B4-BE49-F238E27FC236}">
                <a16:creationId xmlns:a16="http://schemas.microsoft.com/office/drawing/2014/main" id="{F7E6E72C-8747-D93B-E610-4C2159B8C514}"/>
              </a:ext>
            </a:extLst>
          </p:cNvPr>
          <p:cNvSpPr txBox="1"/>
          <p:nvPr/>
        </p:nvSpPr>
        <p:spPr>
          <a:xfrm>
            <a:off x="701769" y="1724046"/>
            <a:ext cx="2220117" cy="82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sz="10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eport to senior managers, who are responsible for wide-ranging functions such as manufacturing, finance, human resources and marketing</a:t>
            </a:r>
            <a:endParaRPr sz="10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" name="Google Shape;418;p24">
            <a:extLst>
              <a:ext uri="{FF2B5EF4-FFF2-40B4-BE49-F238E27FC236}">
                <a16:creationId xmlns:a16="http://schemas.microsoft.com/office/drawing/2014/main" id="{A448C957-36F5-9950-20D0-5B2DF83BBEAB}"/>
              </a:ext>
            </a:extLst>
          </p:cNvPr>
          <p:cNvCxnSpPr/>
          <p:nvPr/>
        </p:nvCxnSpPr>
        <p:spPr>
          <a:xfrm rot="10800000">
            <a:off x="2968320" y="3157002"/>
            <a:ext cx="886982" cy="0"/>
          </a:xfrm>
          <a:prstGeom prst="straightConnector1">
            <a:avLst/>
          </a:prstGeom>
          <a:noFill/>
          <a:ln w="9525" cap="flat" cmpd="sng">
            <a:solidFill>
              <a:srgbClr val="BDBD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419;p24">
            <a:extLst>
              <a:ext uri="{FF2B5EF4-FFF2-40B4-BE49-F238E27FC236}">
                <a16:creationId xmlns:a16="http://schemas.microsoft.com/office/drawing/2014/main" id="{ACF979A1-E60E-F7CC-5411-579ED060395F}"/>
              </a:ext>
            </a:extLst>
          </p:cNvPr>
          <p:cNvSpPr/>
          <p:nvPr/>
        </p:nvSpPr>
        <p:spPr>
          <a:xfrm>
            <a:off x="2925485" y="3045565"/>
            <a:ext cx="207265" cy="220068"/>
          </a:xfrm>
          <a:prstGeom prst="ellipse">
            <a:avLst/>
          </a:prstGeom>
          <a:solidFill>
            <a:srgbClr val="7F20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420;p24">
            <a:extLst>
              <a:ext uri="{FF2B5EF4-FFF2-40B4-BE49-F238E27FC236}">
                <a16:creationId xmlns:a16="http://schemas.microsoft.com/office/drawing/2014/main" id="{09F18FFE-D4DF-F59A-4B16-CCC514A99D58}"/>
              </a:ext>
            </a:extLst>
          </p:cNvPr>
          <p:cNvSpPr txBox="1"/>
          <p:nvPr/>
        </p:nvSpPr>
        <p:spPr>
          <a:xfrm>
            <a:off x="2899384" y="2983372"/>
            <a:ext cx="258299" cy="34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423;p24">
            <a:extLst>
              <a:ext uri="{FF2B5EF4-FFF2-40B4-BE49-F238E27FC236}">
                <a16:creationId xmlns:a16="http://schemas.microsoft.com/office/drawing/2014/main" id="{90A35C7B-FB69-199D-4D5F-630B3AB3C923}"/>
              </a:ext>
            </a:extLst>
          </p:cNvPr>
          <p:cNvSpPr/>
          <p:nvPr/>
        </p:nvSpPr>
        <p:spPr>
          <a:xfrm>
            <a:off x="3434583" y="3005408"/>
            <a:ext cx="2818567" cy="1109916"/>
          </a:xfrm>
          <a:custGeom>
            <a:avLst/>
            <a:gdLst/>
            <a:ahLst/>
            <a:cxnLst/>
            <a:rect l="l" t="t" r="r" b="b"/>
            <a:pathLst>
              <a:path w="39012" h="12970" extrusionOk="0">
                <a:moveTo>
                  <a:pt x="0" y="5914"/>
                </a:moveTo>
                <a:lnTo>
                  <a:pt x="19531" y="12970"/>
                </a:lnTo>
                <a:lnTo>
                  <a:pt x="39012" y="5914"/>
                </a:lnTo>
                <a:lnTo>
                  <a:pt x="19581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4" name="Google Shape;424;p24">
            <a:extLst>
              <a:ext uri="{FF2B5EF4-FFF2-40B4-BE49-F238E27FC236}">
                <a16:creationId xmlns:a16="http://schemas.microsoft.com/office/drawing/2014/main" id="{558DEFC2-FA60-7FA4-12DF-63063A1B12EF}"/>
              </a:ext>
            </a:extLst>
          </p:cNvPr>
          <p:cNvSpPr/>
          <p:nvPr/>
        </p:nvSpPr>
        <p:spPr>
          <a:xfrm>
            <a:off x="3012183" y="3511541"/>
            <a:ext cx="1831016" cy="1409670"/>
          </a:xfrm>
          <a:custGeom>
            <a:avLst/>
            <a:gdLst/>
            <a:ahLst/>
            <a:cxnLst/>
            <a:rect l="l" t="t" r="r" b="b"/>
            <a:pathLst>
              <a:path w="31954" h="20822" extrusionOk="0">
                <a:moveTo>
                  <a:pt x="7355" y="0"/>
                </a:moveTo>
                <a:lnTo>
                  <a:pt x="31954" y="8796"/>
                </a:lnTo>
                <a:lnTo>
                  <a:pt x="31954" y="20822"/>
                </a:lnTo>
                <a:lnTo>
                  <a:pt x="0" y="8895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25" name="Google Shape;425;p24">
            <a:extLst>
              <a:ext uri="{FF2B5EF4-FFF2-40B4-BE49-F238E27FC236}">
                <a16:creationId xmlns:a16="http://schemas.microsoft.com/office/drawing/2014/main" id="{48873089-FC9E-8834-28EF-DE9FFEFB1F98}"/>
              </a:ext>
            </a:extLst>
          </p:cNvPr>
          <p:cNvSpPr/>
          <p:nvPr/>
        </p:nvSpPr>
        <p:spPr>
          <a:xfrm flipH="1">
            <a:off x="4843603" y="3511541"/>
            <a:ext cx="1831016" cy="1409670"/>
          </a:xfrm>
          <a:custGeom>
            <a:avLst/>
            <a:gdLst/>
            <a:ahLst/>
            <a:cxnLst/>
            <a:rect l="l" t="t" r="r" b="b"/>
            <a:pathLst>
              <a:path w="31954" h="20822" extrusionOk="0">
                <a:moveTo>
                  <a:pt x="7355" y="0"/>
                </a:moveTo>
                <a:lnTo>
                  <a:pt x="31954" y="8796"/>
                </a:lnTo>
                <a:lnTo>
                  <a:pt x="31954" y="20822"/>
                </a:lnTo>
                <a:lnTo>
                  <a:pt x="0" y="8895"/>
                </a:lnTo>
                <a:close/>
              </a:path>
            </a:pathLst>
          </a:custGeom>
          <a:solidFill>
            <a:srgbClr val="9225A5"/>
          </a:solidFill>
          <a:ln>
            <a:noFill/>
          </a:ln>
        </p:spPr>
      </p:sp>
      <p:sp>
        <p:nvSpPr>
          <p:cNvPr id="26" name="Google Shape;426;p24">
            <a:extLst>
              <a:ext uri="{FF2B5EF4-FFF2-40B4-BE49-F238E27FC236}">
                <a16:creationId xmlns:a16="http://schemas.microsoft.com/office/drawing/2014/main" id="{42BA649C-3DC4-367C-ED14-6AA0B5438B8C}"/>
              </a:ext>
            </a:extLst>
          </p:cNvPr>
          <p:cNvSpPr/>
          <p:nvPr/>
        </p:nvSpPr>
        <p:spPr>
          <a:xfrm>
            <a:off x="3812156" y="2553940"/>
            <a:ext cx="2063231" cy="812498"/>
          </a:xfrm>
          <a:custGeom>
            <a:avLst/>
            <a:gdLst/>
            <a:ahLst/>
            <a:cxnLst/>
            <a:rect l="l" t="t" r="r" b="b"/>
            <a:pathLst>
              <a:path w="39012" h="12970" extrusionOk="0">
                <a:moveTo>
                  <a:pt x="0" y="5914"/>
                </a:moveTo>
                <a:lnTo>
                  <a:pt x="19531" y="12970"/>
                </a:lnTo>
                <a:lnTo>
                  <a:pt x="39012" y="5914"/>
                </a:lnTo>
                <a:lnTo>
                  <a:pt x="19581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7" name="Google Shape;427;p24">
            <a:extLst>
              <a:ext uri="{FF2B5EF4-FFF2-40B4-BE49-F238E27FC236}">
                <a16:creationId xmlns:a16="http://schemas.microsoft.com/office/drawing/2014/main" id="{10B9E5D6-6F46-6EF8-D1BE-8502B13BF418}"/>
              </a:ext>
            </a:extLst>
          </p:cNvPr>
          <p:cNvSpPr/>
          <p:nvPr/>
        </p:nvSpPr>
        <p:spPr>
          <a:xfrm>
            <a:off x="3944262" y="2398202"/>
            <a:ext cx="1787573" cy="702092"/>
          </a:xfrm>
          <a:custGeom>
            <a:avLst/>
            <a:gdLst/>
            <a:ahLst/>
            <a:cxnLst/>
            <a:rect l="l" t="t" r="r" b="b"/>
            <a:pathLst>
              <a:path w="49248" h="16300" extrusionOk="0">
                <a:moveTo>
                  <a:pt x="0" y="7554"/>
                </a:moveTo>
                <a:lnTo>
                  <a:pt x="24649" y="16300"/>
                </a:lnTo>
                <a:lnTo>
                  <a:pt x="49248" y="7604"/>
                </a:lnTo>
                <a:lnTo>
                  <a:pt x="24599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8" name="Google Shape;428;p24">
            <a:extLst>
              <a:ext uri="{FF2B5EF4-FFF2-40B4-BE49-F238E27FC236}">
                <a16:creationId xmlns:a16="http://schemas.microsoft.com/office/drawing/2014/main" id="{C0F1E3F8-322F-78CD-F706-D38D45EA7388}"/>
              </a:ext>
            </a:extLst>
          </p:cNvPr>
          <p:cNvSpPr/>
          <p:nvPr/>
        </p:nvSpPr>
        <p:spPr>
          <a:xfrm>
            <a:off x="4129734" y="2167609"/>
            <a:ext cx="1416478" cy="556349"/>
          </a:xfrm>
          <a:custGeom>
            <a:avLst/>
            <a:gdLst/>
            <a:ahLst/>
            <a:cxnLst/>
            <a:rect l="l" t="t" r="r" b="b"/>
            <a:pathLst>
              <a:path w="39012" h="12970" extrusionOk="0">
                <a:moveTo>
                  <a:pt x="0" y="5914"/>
                </a:moveTo>
                <a:lnTo>
                  <a:pt x="19531" y="12970"/>
                </a:lnTo>
                <a:lnTo>
                  <a:pt x="39012" y="5914"/>
                </a:lnTo>
                <a:lnTo>
                  <a:pt x="19581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9" name="Google Shape;429;p24">
            <a:extLst>
              <a:ext uri="{FF2B5EF4-FFF2-40B4-BE49-F238E27FC236}">
                <a16:creationId xmlns:a16="http://schemas.microsoft.com/office/drawing/2014/main" id="{F0A3410F-C138-3023-C291-DF733107E755}"/>
              </a:ext>
            </a:extLst>
          </p:cNvPr>
          <p:cNvSpPr/>
          <p:nvPr/>
        </p:nvSpPr>
        <p:spPr>
          <a:xfrm>
            <a:off x="4403971" y="1812070"/>
            <a:ext cx="871780" cy="349349"/>
          </a:xfrm>
          <a:custGeom>
            <a:avLst/>
            <a:gdLst/>
            <a:ahLst/>
            <a:cxnLst/>
            <a:rect l="l" t="t" r="r" b="b"/>
            <a:pathLst>
              <a:path w="24053" h="8150" extrusionOk="0">
                <a:moveTo>
                  <a:pt x="0" y="3827"/>
                </a:moveTo>
                <a:lnTo>
                  <a:pt x="11976" y="8150"/>
                </a:lnTo>
                <a:lnTo>
                  <a:pt x="24053" y="3827"/>
                </a:lnTo>
                <a:lnTo>
                  <a:pt x="12126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30" name="Google Shape;430;p24">
            <a:extLst>
              <a:ext uri="{FF2B5EF4-FFF2-40B4-BE49-F238E27FC236}">
                <a16:creationId xmlns:a16="http://schemas.microsoft.com/office/drawing/2014/main" id="{9A7E6BA8-F426-6D7C-CA14-FC48B8D92D2D}"/>
              </a:ext>
            </a:extLst>
          </p:cNvPr>
          <p:cNvSpPr/>
          <p:nvPr/>
        </p:nvSpPr>
        <p:spPr>
          <a:xfrm>
            <a:off x="3502962" y="2924428"/>
            <a:ext cx="1340517" cy="1031764"/>
          </a:xfrm>
          <a:custGeom>
            <a:avLst/>
            <a:gdLst/>
            <a:ahLst/>
            <a:cxnLst/>
            <a:rect l="l" t="t" r="r" b="b"/>
            <a:pathLst>
              <a:path w="31954" h="20822" extrusionOk="0">
                <a:moveTo>
                  <a:pt x="7355" y="0"/>
                </a:moveTo>
                <a:lnTo>
                  <a:pt x="31954" y="8796"/>
                </a:lnTo>
                <a:lnTo>
                  <a:pt x="31954" y="20822"/>
                </a:lnTo>
                <a:lnTo>
                  <a:pt x="0" y="8895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31" name="Google Shape;431;p24">
            <a:extLst>
              <a:ext uri="{FF2B5EF4-FFF2-40B4-BE49-F238E27FC236}">
                <a16:creationId xmlns:a16="http://schemas.microsoft.com/office/drawing/2014/main" id="{91DF34D9-CC44-8838-1CEA-348BB3FEB916}"/>
              </a:ext>
            </a:extLst>
          </p:cNvPr>
          <p:cNvSpPr/>
          <p:nvPr/>
        </p:nvSpPr>
        <p:spPr>
          <a:xfrm>
            <a:off x="3995713" y="2421278"/>
            <a:ext cx="844433" cy="547812"/>
          </a:xfrm>
          <a:custGeom>
            <a:avLst/>
            <a:gdLst/>
            <a:ahLst/>
            <a:cxnLst/>
            <a:rect l="l" t="t" r="r" b="b"/>
            <a:pathLst>
              <a:path w="23257" h="12771" extrusionOk="0">
                <a:moveTo>
                  <a:pt x="3727" y="0"/>
                </a:moveTo>
                <a:lnTo>
                  <a:pt x="0" y="4522"/>
                </a:lnTo>
                <a:lnTo>
                  <a:pt x="23257" y="12771"/>
                </a:lnTo>
                <a:lnTo>
                  <a:pt x="23257" y="7056"/>
                </a:lnTo>
                <a:close/>
              </a:path>
            </a:pathLst>
          </a:custGeom>
          <a:gradFill>
            <a:gsLst>
              <a:gs pos="0">
                <a:srgbClr val="FFCA37"/>
              </a:gs>
              <a:gs pos="100000">
                <a:srgbClr val="AD8107"/>
              </a:gs>
            </a:gsLst>
            <a:lin ang="5400012" scaled="0"/>
          </a:gradFill>
          <a:ln>
            <a:noFill/>
          </a:ln>
        </p:spPr>
      </p:sp>
      <p:sp>
        <p:nvSpPr>
          <p:cNvPr id="32" name="Google Shape;432;p24">
            <a:extLst>
              <a:ext uri="{FF2B5EF4-FFF2-40B4-BE49-F238E27FC236}">
                <a16:creationId xmlns:a16="http://schemas.microsoft.com/office/drawing/2014/main" id="{ED9C8D81-9CC7-A5A5-01AA-CB5B85EEF137}"/>
              </a:ext>
            </a:extLst>
          </p:cNvPr>
          <p:cNvSpPr/>
          <p:nvPr/>
        </p:nvSpPr>
        <p:spPr>
          <a:xfrm flipH="1">
            <a:off x="4838341" y="2421278"/>
            <a:ext cx="844433" cy="547812"/>
          </a:xfrm>
          <a:custGeom>
            <a:avLst/>
            <a:gdLst/>
            <a:ahLst/>
            <a:cxnLst/>
            <a:rect l="l" t="t" r="r" b="b"/>
            <a:pathLst>
              <a:path w="23257" h="12771" extrusionOk="0">
                <a:moveTo>
                  <a:pt x="3727" y="0"/>
                </a:moveTo>
                <a:lnTo>
                  <a:pt x="0" y="4522"/>
                </a:lnTo>
                <a:lnTo>
                  <a:pt x="23257" y="12771"/>
                </a:lnTo>
                <a:lnTo>
                  <a:pt x="23257" y="7056"/>
                </a:lnTo>
                <a:close/>
              </a:path>
            </a:pathLst>
          </a:custGeom>
          <a:solidFill>
            <a:srgbClr val="F4B400"/>
          </a:solidFill>
          <a:ln>
            <a:noFill/>
          </a:ln>
        </p:spPr>
      </p:sp>
      <p:sp>
        <p:nvSpPr>
          <p:cNvPr id="33" name="Google Shape;433;p24">
            <a:extLst>
              <a:ext uri="{FF2B5EF4-FFF2-40B4-BE49-F238E27FC236}">
                <a16:creationId xmlns:a16="http://schemas.microsoft.com/office/drawing/2014/main" id="{51BFF1F5-00F9-F836-DCEE-F2BFDDD22A85}"/>
              </a:ext>
            </a:extLst>
          </p:cNvPr>
          <p:cNvSpPr/>
          <p:nvPr/>
        </p:nvSpPr>
        <p:spPr>
          <a:xfrm>
            <a:off x="4177948" y="1975749"/>
            <a:ext cx="662200" cy="605421"/>
          </a:xfrm>
          <a:custGeom>
            <a:avLst/>
            <a:gdLst/>
            <a:ahLst/>
            <a:cxnLst/>
            <a:rect l="l" t="t" r="r" b="b"/>
            <a:pathLst>
              <a:path w="18238" h="14114" extrusionOk="0">
                <a:moveTo>
                  <a:pt x="6262" y="0"/>
                </a:moveTo>
                <a:lnTo>
                  <a:pt x="18238" y="4324"/>
                </a:lnTo>
                <a:lnTo>
                  <a:pt x="18238" y="14114"/>
                </a:lnTo>
                <a:lnTo>
                  <a:pt x="0" y="7554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34" name="Google Shape;434;p24">
            <a:extLst>
              <a:ext uri="{FF2B5EF4-FFF2-40B4-BE49-F238E27FC236}">
                <a16:creationId xmlns:a16="http://schemas.microsoft.com/office/drawing/2014/main" id="{FD24E076-C905-E0A4-CCA5-ADD34B1DF22B}"/>
              </a:ext>
            </a:extLst>
          </p:cNvPr>
          <p:cNvSpPr/>
          <p:nvPr/>
        </p:nvSpPr>
        <p:spPr>
          <a:xfrm flipH="1">
            <a:off x="4838339" y="1975749"/>
            <a:ext cx="662200" cy="605421"/>
          </a:xfrm>
          <a:custGeom>
            <a:avLst/>
            <a:gdLst/>
            <a:ahLst/>
            <a:cxnLst/>
            <a:rect l="l" t="t" r="r" b="b"/>
            <a:pathLst>
              <a:path w="18238" h="14114" extrusionOk="0">
                <a:moveTo>
                  <a:pt x="6262" y="0"/>
                </a:moveTo>
                <a:lnTo>
                  <a:pt x="18238" y="4324"/>
                </a:lnTo>
                <a:lnTo>
                  <a:pt x="18238" y="14114"/>
                </a:lnTo>
                <a:lnTo>
                  <a:pt x="0" y="7554"/>
                </a:lnTo>
                <a:close/>
              </a:path>
            </a:pathLst>
          </a:custGeom>
          <a:solidFill>
            <a:srgbClr val="701C7F"/>
          </a:solidFill>
          <a:ln>
            <a:noFill/>
          </a:ln>
        </p:spPr>
      </p:sp>
      <p:sp>
        <p:nvSpPr>
          <p:cNvPr id="35" name="Google Shape;435;p24">
            <a:extLst>
              <a:ext uri="{FF2B5EF4-FFF2-40B4-BE49-F238E27FC236}">
                <a16:creationId xmlns:a16="http://schemas.microsoft.com/office/drawing/2014/main" id="{6080B9DE-C774-7CC5-101F-3E1C0636B77D}"/>
              </a:ext>
            </a:extLst>
          </p:cNvPr>
          <p:cNvSpPr/>
          <p:nvPr/>
        </p:nvSpPr>
        <p:spPr>
          <a:xfrm>
            <a:off x="4454004" y="1306448"/>
            <a:ext cx="386144" cy="716218"/>
          </a:xfrm>
          <a:custGeom>
            <a:avLst/>
            <a:gdLst/>
            <a:ahLst/>
            <a:cxnLst/>
            <a:rect l="l" t="t" r="r" b="b"/>
            <a:pathLst>
              <a:path w="10635" h="16697" extrusionOk="0">
                <a:moveTo>
                  <a:pt x="10635" y="0"/>
                </a:moveTo>
                <a:lnTo>
                  <a:pt x="0" y="12722"/>
                </a:lnTo>
                <a:lnTo>
                  <a:pt x="10635" y="16697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36" name="Google Shape;436;p24">
            <a:extLst>
              <a:ext uri="{FF2B5EF4-FFF2-40B4-BE49-F238E27FC236}">
                <a16:creationId xmlns:a16="http://schemas.microsoft.com/office/drawing/2014/main" id="{CE7A8CCD-F61F-925C-1635-E319AEE9F368}"/>
              </a:ext>
            </a:extLst>
          </p:cNvPr>
          <p:cNvSpPr/>
          <p:nvPr/>
        </p:nvSpPr>
        <p:spPr>
          <a:xfrm flipH="1">
            <a:off x="4838338" y="1306448"/>
            <a:ext cx="386144" cy="716218"/>
          </a:xfrm>
          <a:custGeom>
            <a:avLst/>
            <a:gdLst/>
            <a:ahLst/>
            <a:cxnLst/>
            <a:rect l="l" t="t" r="r" b="b"/>
            <a:pathLst>
              <a:path w="10635" h="16697" extrusionOk="0">
                <a:moveTo>
                  <a:pt x="10635" y="0"/>
                </a:moveTo>
                <a:lnTo>
                  <a:pt x="0" y="12722"/>
                </a:lnTo>
                <a:lnTo>
                  <a:pt x="10635" y="16697"/>
                </a:lnTo>
                <a:close/>
              </a:path>
            </a:pathLst>
          </a:custGeom>
          <a:solidFill>
            <a:srgbClr val="701C7F"/>
          </a:solidFill>
          <a:ln>
            <a:noFill/>
          </a:ln>
        </p:spPr>
      </p:sp>
      <p:sp>
        <p:nvSpPr>
          <p:cNvPr id="37" name="Google Shape;437;p24">
            <a:extLst>
              <a:ext uri="{FF2B5EF4-FFF2-40B4-BE49-F238E27FC236}">
                <a16:creationId xmlns:a16="http://schemas.microsoft.com/office/drawing/2014/main" id="{5B73A6E2-A12D-56CB-2AFF-C77D99A0E599}"/>
              </a:ext>
            </a:extLst>
          </p:cNvPr>
          <p:cNvSpPr/>
          <p:nvPr/>
        </p:nvSpPr>
        <p:spPr>
          <a:xfrm>
            <a:off x="3862825" y="2420337"/>
            <a:ext cx="977486" cy="794385"/>
          </a:xfrm>
          <a:custGeom>
            <a:avLst/>
            <a:gdLst/>
            <a:ahLst/>
            <a:cxnLst/>
            <a:rect l="l" t="t" r="r" b="b"/>
            <a:pathLst>
              <a:path w="65016" h="46623" extrusionOk="0">
                <a:moveTo>
                  <a:pt x="17858" y="0"/>
                </a:moveTo>
                <a:lnTo>
                  <a:pt x="0" y="22135"/>
                </a:lnTo>
                <a:lnTo>
                  <a:pt x="65016" y="46623"/>
                </a:lnTo>
                <a:lnTo>
                  <a:pt x="65016" y="17537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38" name="Google Shape;438;p24">
            <a:extLst>
              <a:ext uri="{FF2B5EF4-FFF2-40B4-BE49-F238E27FC236}">
                <a16:creationId xmlns:a16="http://schemas.microsoft.com/office/drawing/2014/main" id="{D8EB41F3-9FC6-6403-478F-67C553EB2314}"/>
              </a:ext>
            </a:extLst>
          </p:cNvPr>
          <p:cNvSpPr/>
          <p:nvPr/>
        </p:nvSpPr>
        <p:spPr>
          <a:xfrm flipH="1">
            <a:off x="4838091" y="2421598"/>
            <a:ext cx="977486" cy="794385"/>
          </a:xfrm>
          <a:custGeom>
            <a:avLst/>
            <a:gdLst/>
            <a:ahLst/>
            <a:cxnLst/>
            <a:rect l="l" t="t" r="r" b="b"/>
            <a:pathLst>
              <a:path w="65016" h="46623" extrusionOk="0">
                <a:moveTo>
                  <a:pt x="17858" y="0"/>
                </a:moveTo>
                <a:lnTo>
                  <a:pt x="0" y="22135"/>
                </a:lnTo>
                <a:lnTo>
                  <a:pt x="65016" y="46623"/>
                </a:lnTo>
                <a:lnTo>
                  <a:pt x="65016" y="17537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</p:sp>
      <p:sp>
        <p:nvSpPr>
          <p:cNvPr id="39" name="Google Shape;439;p24">
            <a:extLst>
              <a:ext uri="{FF2B5EF4-FFF2-40B4-BE49-F238E27FC236}">
                <a16:creationId xmlns:a16="http://schemas.microsoft.com/office/drawing/2014/main" id="{7107ECFF-BDB4-8840-D142-C1031F36BA8C}"/>
              </a:ext>
            </a:extLst>
          </p:cNvPr>
          <p:cNvSpPr/>
          <p:nvPr/>
        </p:nvSpPr>
        <p:spPr>
          <a:xfrm flipH="1">
            <a:off x="4843319" y="2924428"/>
            <a:ext cx="1340517" cy="1031764"/>
          </a:xfrm>
          <a:custGeom>
            <a:avLst/>
            <a:gdLst/>
            <a:ahLst/>
            <a:cxnLst/>
            <a:rect l="l" t="t" r="r" b="b"/>
            <a:pathLst>
              <a:path w="31954" h="20822" extrusionOk="0">
                <a:moveTo>
                  <a:pt x="7355" y="0"/>
                </a:moveTo>
                <a:lnTo>
                  <a:pt x="31954" y="8796"/>
                </a:lnTo>
                <a:lnTo>
                  <a:pt x="31954" y="20822"/>
                </a:lnTo>
                <a:lnTo>
                  <a:pt x="0" y="8895"/>
                </a:lnTo>
                <a:close/>
              </a:path>
            </a:pathLst>
          </a:custGeom>
          <a:solidFill>
            <a:srgbClr val="7F2090"/>
          </a:solidFill>
          <a:ln>
            <a:noFill/>
          </a:ln>
        </p:spPr>
      </p:sp>
      <p:cxnSp>
        <p:nvCxnSpPr>
          <p:cNvPr id="40" name="Google Shape;441;p24">
            <a:extLst>
              <a:ext uri="{FF2B5EF4-FFF2-40B4-BE49-F238E27FC236}">
                <a16:creationId xmlns:a16="http://schemas.microsoft.com/office/drawing/2014/main" id="{26FFFE9C-F141-6647-67C0-71C170179FE5}"/>
              </a:ext>
            </a:extLst>
          </p:cNvPr>
          <p:cNvCxnSpPr/>
          <p:nvPr/>
        </p:nvCxnSpPr>
        <p:spPr>
          <a:xfrm>
            <a:off x="5009737" y="1584760"/>
            <a:ext cx="1724809" cy="0"/>
          </a:xfrm>
          <a:prstGeom prst="straightConnector1">
            <a:avLst/>
          </a:prstGeom>
          <a:noFill/>
          <a:ln w="9525" cap="flat" cmpd="sng">
            <a:solidFill>
              <a:srgbClr val="BDBD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42;p24">
            <a:extLst>
              <a:ext uri="{FF2B5EF4-FFF2-40B4-BE49-F238E27FC236}">
                <a16:creationId xmlns:a16="http://schemas.microsoft.com/office/drawing/2014/main" id="{0AA5D787-A142-C051-AD54-5A7A9CB3FEE9}"/>
              </a:ext>
            </a:extLst>
          </p:cNvPr>
          <p:cNvSpPr/>
          <p:nvPr/>
        </p:nvSpPr>
        <p:spPr>
          <a:xfrm>
            <a:off x="6558533" y="1473325"/>
            <a:ext cx="207265" cy="220068"/>
          </a:xfrm>
          <a:prstGeom prst="ellipse">
            <a:avLst/>
          </a:prstGeom>
          <a:solidFill>
            <a:srgbClr val="701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43;p24">
            <a:extLst>
              <a:ext uri="{FF2B5EF4-FFF2-40B4-BE49-F238E27FC236}">
                <a16:creationId xmlns:a16="http://schemas.microsoft.com/office/drawing/2014/main" id="{A1853645-C7CD-2D60-36FD-2CE8F6ED01E5}"/>
              </a:ext>
            </a:extLst>
          </p:cNvPr>
          <p:cNvSpPr txBox="1"/>
          <p:nvPr/>
        </p:nvSpPr>
        <p:spPr>
          <a:xfrm>
            <a:off x="6533010" y="1408939"/>
            <a:ext cx="258299" cy="34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45;p24">
            <a:extLst>
              <a:ext uri="{FF2B5EF4-FFF2-40B4-BE49-F238E27FC236}">
                <a16:creationId xmlns:a16="http://schemas.microsoft.com/office/drawing/2014/main" id="{78269FEF-A83D-0722-1EA1-A373AA26C483}"/>
              </a:ext>
            </a:extLst>
          </p:cNvPr>
          <p:cNvCxnSpPr/>
          <p:nvPr/>
        </p:nvCxnSpPr>
        <p:spPr>
          <a:xfrm>
            <a:off x="5566854" y="2617770"/>
            <a:ext cx="1167823" cy="0"/>
          </a:xfrm>
          <a:prstGeom prst="straightConnector1">
            <a:avLst/>
          </a:prstGeom>
          <a:noFill/>
          <a:ln w="9525" cap="flat" cmpd="sng">
            <a:solidFill>
              <a:srgbClr val="BDBD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6;p24">
            <a:extLst>
              <a:ext uri="{FF2B5EF4-FFF2-40B4-BE49-F238E27FC236}">
                <a16:creationId xmlns:a16="http://schemas.microsoft.com/office/drawing/2014/main" id="{CF61CBEE-C0C4-A3AC-C007-22D85AD168B5}"/>
              </a:ext>
            </a:extLst>
          </p:cNvPr>
          <p:cNvSpPr/>
          <p:nvPr/>
        </p:nvSpPr>
        <p:spPr>
          <a:xfrm>
            <a:off x="6558534" y="2499927"/>
            <a:ext cx="207265" cy="220068"/>
          </a:xfrm>
          <a:prstGeom prst="ellipse">
            <a:avLst/>
          </a:prstGeom>
          <a:solidFill>
            <a:srgbClr val="761E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47;p24">
            <a:extLst>
              <a:ext uri="{FF2B5EF4-FFF2-40B4-BE49-F238E27FC236}">
                <a16:creationId xmlns:a16="http://schemas.microsoft.com/office/drawing/2014/main" id="{7F37E47C-88C5-BF9E-D83B-84B2CFBA1451}"/>
              </a:ext>
            </a:extLst>
          </p:cNvPr>
          <p:cNvSpPr txBox="1"/>
          <p:nvPr/>
        </p:nvSpPr>
        <p:spPr>
          <a:xfrm>
            <a:off x="6534550" y="2434612"/>
            <a:ext cx="258299" cy="34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" name="Google Shape;449;p24">
            <a:extLst>
              <a:ext uri="{FF2B5EF4-FFF2-40B4-BE49-F238E27FC236}">
                <a16:creationId xmlns:a16="http://schemas.microsoft.com/office/drawing/2014/main" id="{01A43F7D-AEEF-ACED-29EE-83C2E3BBC093}"/>
              </a:ext>
            </a:extLst>
          </p:cNvPr>
          <p:cNvCxnSpPr/>
          <p:nvPr/>
        </p:nvCxnSpPr>
        <p:spPr>
          <a:xfrm>
            <a:off x="6098793" y="3807202"/>
            <a:ext cx="635884" cy="0"/>
          </a:xfrm>
          <a:prstGeom prst="straightConnector1">
            <a:avLst/>
          </a:prstGeom>
          <a:noFill/>
          <a:ln w="9525" cap="flat" cmpd="sng">
            <a:solidFill>
              <a:srgbClr val="BDBD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50;p24">
            <a:extLst>
              <a:ext uri="{FF2B5EF4-FFF2-40B4-BE49-F238E27FC236}">
                <a16:creationId xmlns:a16="http://schemas.microsoft.com/office/drawing/2014/main" id="{B8158140-FEE5-F5ED-CBB0-CFA02C101BCA}"/>
              </a:ext>
            </a:extLst>
          </p:cNvPr>
          <p:cNvSpPr/>
          <p:nvPr/>
        </p:nvSpPr>
        <p:spPr>
          <a:xfrm>
            <a:off x="6558534" y="3695763"/>
            <a:ext cx="207265" cy="220068"/>
          </a:xfrm>
          <a:prstGeom prst="ellipse">
            <a:avLst/>
          </a:prstGeom>
          <a:solidFill>
            <a:srgbClr val="9225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51;p24">
            <a:extLst>
              <a:ext uri="{FF2B5EF4-FFF2-40B4-BE49-F238E27FC236}">
                <a16:creationId xmlns:a16="http://schemas.microsoft.com/office/drawing/2014/main" id="{8C1ACE63-A7E6-6FEB-C5DD-99D746187B32}"/>
              </a:ext>
            </a:extLst>
          </p:cNvPr>
          <p:cNvSpPr txBox="1"/>
          <p:nvPr/>
        </p:nvSpPr>
        <p:spPr>
          <a:xfrm>
            <a:off x="6534550" y="3631488"/>
            <a:ext cx="258299" cy="34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53;p24">
            <a:extLst>
              <a:ext uri="{FF2B5EF4-FFF2-40B4-BE49-F238E27FC236}">
                <a16:creationId xmlns:a16="http://schemas.microsoft.com/office/drawing/2014/main" id="{7FE9B29C-6A9B-61D0-2A7E-913A88675B9D}"/>
              </a:ext>
            </a:extLst>
          </p:cNvPr>
          <p:cNvCxnSpPr/>
          <p:nvPr/>
        </p:nvCxnSpPr>
        <p:spPr>
          <a:xfrm rot="10800000">
            <a:off x="2973989" y="2138720"/>
            <a:ext cx="1347850" cy="0"/>
          </a:xfrm>
          <a:prstGeom prst="straightConnector1">
            <a:avLst/>
          </a:prstGeom>
          <a:noFill/>
          <a:ln w="9525" cap="flat" cmpd="sng">
            <a:solidFill>
              <a:srgbClr val="BDBD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454;p24">
            <a:extLst>
              <a:ext uri="{FF2B5EF4-FFF2-40B4-BE49-F238E27FC236}">
                <a16:creationId xmlns:a16="http://schemas.microsoft.com/office/drawing/2014/main" id="{A30D7314-C2A9-0E8C-292B-601994B73E1A}"/>
              </a:ext>
            </a:extLst>
          </p:cNvPr>
          <p:cNvSpPr/>
          <p:nvPr/>
        </p:nvSpPr>
        <p:spPr>
          <a:xfrm>
            <a:off x="2925487" y="2025230"/>
            <a:ext cx="207265" cy="220068"/>
          </a:xfrm>
          <a:prstGeom prst="ellipse">
            <a:avLst/>
          </a:prstGeom>
          <a:solidFill>
            <a:srgbClr val="701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455;p24">
            <a:extLst>
              <a:ext uri="{FF2B5EF4-FFF2-40B4-BE49-F238E27FC236}">
                <a16:creationId xmlns:a16="http://schemas.microsoft.com/office/drawing/2014/main" id="{BA7647E6-9567-5642-C086-3B50CFDD21C6}"/>
              </a:ext>
            </a:extLst>
          </p:cNvPr>
          <p:cNvSpPr txBox="1"/>
          <p:nvPr/>
        </p:nvSpPr>
        <p:spPr>
          <a:xfrm>
            <a:off x="2899386" y="1959710"/>
            <a:ext cx="258299" cy="34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457;p24">
            <a:extLst>
              <a:ext uri="{FF2B5EF4-FFF2-40B4-BE49-F238E27FC236}">
                <a16:creationId xmlns:a16="http://schemas.microsoft.com/office/drawing/2014/main" id="{53B6B17A-C967-3F75-D435-D4F5B820A281}"/>
              </a:ext>
            </a:extLst>
          </p:cNvPr>
          <p:cNvSpPr/>
          <p:nvPr/>
        </p:nvSpPr>
        <p:spPr>
          <a:xfrm>
            <a:off x="3434583" y="3005408"/>
            <a:ext cx="2818567" cy="1109916"/>
          </a:xfrm>
          <a:custGeom>
            <a:avLst/>
            <a:gdLst/>
            <a:ahLst/>
            <a:cxnLst/>
            <a:rect l="l" t="t" r="r" b="b"/>
            <a:pathLst>
              <a:path w="39012" h="12970" extrusionOk="0">
                <a:moveTo>
                  <a:pt x="0" y="5914"/>
                </a:moveTo>
                <a:lnTo>
                  <a:pt x="19531" y="12970"/>
                </a:lnTo>
                <a:lnTo>
                  <a:pt x="39012" y="5914"/>
                </a:lnTo>
                <a:lnTo>
                  <a:pt x="19581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53" name="Google Shape;458;p24">
            <a:extLst>
              <a:ext uri="{FF2B5EF4-FFF2-40B4-BE49-F238E27FC236}">
                <a16:creationId xmlns:a16="http://schemas.microsoft.com/office/drawing/2014/main" id="{893C803D-9FBC-D99D-B062-1B08CFFBDB94}"/>
              </a:ext>
            </a:extLst>
          </p:cNvPr>
          <p:cNvSpPr/>
          <p:nvPr/>
        </p:nvSpPr>
        <p:spPr>
          <a:xfrm>
            <a:off x="3012183" y="3511541"/>
            <a:ext cx="1831016" cy="1409670"/>
          </a:xfrm>
          <a:custGeom>
            <a:avLst/>
            <a:gdLst/>
            <a:ahLst/>
            <a:cxnLst/>
            <a:rect l="l" t="t" r="r" b="b"/>
            <a:pathLst>
              <a:path w="31954" h="20822" extrusionOk="0">
                <a:moveTo>
                  <a:pt x="7355" y="0"/>
                </a:moveTo>
                <a:lnTo>
                  <a:pt x="31954" y="8796"/>
                </a:lnTo>
                <a:lnTo>
                  <a:pt x="31954" y="20822"/>
                </a:lnTo>
                <a:lnTo>
                  <a:pt x="0" y="8895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54" name="Google Shape;459;p24">
            <a:extLst>
              <a:ext uri="{FF2B5EF4-FFF2-40B4-BE49-F238E27FC236}">
                <a16:creationId xmlns:a16="http://schemas.microsoft.com/office/drawing/2014/main" id="{32702718-BD28-45B0-7435-74E60A2B139A}"/>
              </a:ext>
            </a:extLst>
          </p:cNvPr>
          <p:cNvSpPr/>
          <p:nvPr/>
        </p:nvSpPr>
        <p:spPr>
          <a:xfrm flipH="1">
            <a:off x="4843603" y="3511541"/>
            <a:ext cx="1831016" cy="1409670"/>
          </a:xfrm>
          <a:custGeom>
            <a:avLst/>
            <a:gdLst/>
            <a:ahLst/>
            <a:cxnLst/>
            <a:rect l="l" t="t" r="r" b="b"/>
            <a:pathLst>
              <a:path w="31954" h="20822" extrusionOk="0">
                <a:moveTo>
                  <a:pt x="7355" y="0"/>
                </a:moveTo>
                <a:lnTo>
                  <a:pt x="31954" y="8796"/>
                </a:lnTo>
                <a:lnTo>
                  <a:pt x="31954" y="20822"/>
                </a:lnTo>
                <a:lnTo>
                  <a:pt x="0" y="8895"/>
                </a:lnTo>
                <a:close/>
              </a:path>
            </a:pathLst>
          </a:custGeom>
          <a:solidFill>
            <a:srgbClr val="9225A5"/>
          </a:solidFill>
          <a:ln>
            <a:noFill/>
          </a:ln>
        </p:spPr>
      </p:sp>
      <p:sp>
        <p:nvSpPr>
          <p:cNvPr id="55" name="Google Shape;460;p24">
            <a:extLst>
              <a:ext uri="{FF2B5EF4-FFF2-40B4-BE49-F238E27FC236}">
                <a16:creationId xmlns:a16="http://schemas.microsoft.com/office/drawing/2014/main" id="{ACCCB002-3D84-3693-18E4-89C921D12A9D}"/>
              </a:ext>
            </a:extLst>
          </p:cNvPr>
          <p:cNvSpPr/>
          <p:nvPr/>
        </p:nvSpPr>
        <p:spPr>
          <a:xfrm>
            <a:off x="3812156" y="2553940"/>
            <a:ext cx="2063231" cy="812498"/>
          </a:xfrm>
          <a:custGeom>
            <a:avLst/>
            <a:gdLst/>
            <a:ahLst/>
            <a:cxnLst/>
            <a:rect l="l" t="t" r="r" b="b"/>
            <a:pathLst>
              <a:path w="39012" h="12970" extrusionOk="0">
                <a:moveTo>
                  <a:pt x="0" y="5914"/>
                </a:moveTo>
                <a:lnTo>
                  <a:pt x="19531" y="12970"/>
                </a:lnTo>
                <a:lnTo>
                  <a:pt x="39012" y="5914"/>
                </a:lnTo>
                <a:lnTo>
                  <a:pt x="19581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56" name="Google Shape;461;p24">
            <a:extLst>
              <a:ext uri="{FF2B5EF4-FFF2-40B4-BE49-F238E27FC236}">
                <a16:creationId xmlns:a16="http://schemas.microsoft.com/office/drawing/2014/main" id="{9AE92E59-4AC1-3D30-1BD4-660E80A39A32}"/>
              </a:ext>
            </a:extLst>
          </p:cNvPr>
          <p:cNvSpPr/>
          <p:nvPr/>
        </p:nvSpPr>
        <p:spPr>
          <a:xfrm>
            <a:off x="3944262" y="2398202"/>
            <a:ext cx="1787573" cy="702092"/>
          </a:xfrm>
          <a:custGeom>
            <a:avLst/>
            <a:gdLst/>
            <a:ahLst/>
            <a:cxnLst/>
            <a:rect l="l" t="t" r="r" b="b"/>
            <a:pathLst>
              <a:path w="49248" h="16300" extrusionOk="0">
                <a:moveTo>
                  <a:pt x="0" y="7554"/>
                </a:moveTo>
                <a:lnTo>
                  <a:pt x="24649" y="16300"/>
                </a:lnTo>
                <a:lnTo>
                  <a:pt x="49248" y="7604"/>
                </a:lnTo>
                <a:lnTo>
                  <a:pt x="24599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57" name="Google Shape;462;p24">
            <a:extLst>
              <a:ext uri="{FF2B5EF4-FFF2-40B4-BE49-F238E27FC236}">
                <a16:creationId xmlns:a16="http://schemas.microsoft.com/office/drawing/2014/main" id="{A7D926A7-2E0B-095C-C212-3D688BCC6565}"/>
              </a:ext>
            </a:extLst>
          </p:cNvPr>
          <p:cNvSpPr/>
          <p:nvPr/>
        </p:nvSpPr>
        <p:spPr>
          <a:xfrm>
            <a:off x="4129734" y="2167609"/>
            <a:ext cx="1416478" cy="556349"/>
          </a:xfrm>
          <a:custGeom>
            <a:avLst/>
            <a:gdLst/>
            <a:ahLst/>
            <a:cxnLst/>
            <a:rect l="l" t="t" r="r" b="b"/>
            <a:pathLst>
              <a:path w="39012" h="12970" extrusionOk="0">
                <a:moveTo>
                  <a:pt x="0" y="5914"/>
                </a:moveTo>
                <a:lnTo>
                  <a:pt x="19531" y="12970"/>
                </a:lnTo>
                <a:lnTo>
                  <a:pt x="39012" y="5914"/>
                </a:lnTo>
                <a:lnTo>
                  <a:pt x="19581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58" name="Google Shape;463;p24">
            <a:extLst>
              <a:ext uri="{FF2B5EF4-FFF2-40B4-BE49-F238E27FC236}">
                <a16:creationId xmlns:a16="http://schemas.microsoft.com/office/drawing/2014/main" id="{81FB3052-9C52-2B85-D5C5-5EB1355610BB}"/>
              </a:ext>
            </a:extLst>
          </p:cNvPr>
          <p:cNvSpPr/>
          <p:nvPr/>
        </p:nvSpPr>
        <p:spPr>
          <a:xfrm>
            <a:off x="4403971" y="1812070"/>
            <a:ext cx="871780" cy="349349"/>
          </a:xfrm>
          <a:custGeom>
            <a:avLst/>
            <a:gdLst/>
            <a:ahLst/>
            <a:cxnLst/>
            <a:rect l="l" t="t" r="r" b="b"/>
            <a:pathLst>
              <a:path w="24053" h="8150" extrusionOk="0">
                <a:moveTo>
                  <a:pt x="0" y="3827"/>
                </a:moveTo>
                <a:lnTo>
                  <a:pt x="11976" y="8150"/>
                </a:lnTo>
                <a:lnTo>
                  <a:pt x="24053" y="3827"/>
                </a:lnTo>
                <a:lnTo>
                  <a:pt x="12126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59" name="Google Shape;464;p24">
            <a:extLst>
              <a:ext uri="{FF2B5EF4-FFF2-40B4-BE49-F238E27FC236}">
                <a16:creationId xmlns:a16="http://schemas.microsoft.com/office/drawing/2014/main" id="{8AD854FA-3664-0928-7781-25D6C0B0233F}"/>
              </a:ext>
            </a:extLst>
          </p:cNvPr>
          <p:cNvSpPr/>
          <p:nvPr/>
        </p:nvSpPr>
        <p:spPr>
          <a:xfrm>
            <a:off x="3502962" y="2924428"/>
            <a:ext cx="1340517" cy="1031764"/>
          </a:xfrm>
          <a:custGeom>
            <a:avLst/>
            <a:gdLst/>
            <a:ahLst/>
            <a:cxnLst/>
            <a:rect l="l" t="t" r="r" b="b"/>
            <a:pathLst>
              <a:path w="31954" h="20822" extrusionOk="0">
                <a:moveTo>
                  <a:pt x="7355" y="0"/>
                </a:moveTo>
                <a:lnTo>
                  <a:pt x="31954" y="8796"/>
                </a:lnTo>
                <a:lnTo>
                  <a:pt x="31954" y="20822"/>
                </a:lnTo>
                <a:lnTo>
                  <a:pt x="0" y="8895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60" name="Google Shape;465;p24">
            <a:extLst>
              <a:ext uri="{FF2B5EF4-FFF2-40B4-BE49-F238E27FC236}">
                <a16:creationId xmlns:a16="http://schemas.microsoft.com/office/drawing/2014/main" id="{C75A3EF9-CECD-D0B0-1C69-24AD986EEF32}"/>
              </a:ext>
            </a:extLst>
          </p:cNvPr>
          <p:cNvSpPr/>
          <p:nvPr/>
        </p:nvSpPr>
        <p:spPr>
          <a:xfrm>
            <a:off x="3995713" y="2421278"/>
            <a:ext cx="844433" cy="547812"/>
          </a:xfrm>
          <a:custGeom>
            <a:avLst/>
            <a:gdLst/>
            <a:ahLst/>
            <a:cxnLst/>
            <a:rect l="l" t="t" r="r" b="b"/>
            <a:pathLst>
              <a:path w="23257" h="12771" extrusionOk="0">
                <a:moveTo>
                  <a:pt x="3727" y="0"/>
                </a:moveTo>
                <a:lnTo>
                  <a:pt x="0" y="4522"/>
                </a:lnTo>
                <a:lnTo>
                  <a:pt x="23257" y="12771"/>
                </a:lnTo>
                <a:lnTo>
                  <a:pt x="23257" y="7056"/>
                </a:lnTo>
                <a:close/>
              </a:path>
            </a:pathLst>
          </a:custGeom>
          <a:gradFill>
            <a:gsLst>
              <a:gs pos="0">
                <a:srgbClr val="FFCA37"/>
              </a:gs>
              <a:gs pos="100000">
                <a:srgbClr val="AD8107"/>
              </a:gs>
            </a:gsLst>
            <a:lin ang="5400012" scaled="0"/>
          </a:gradFill>
          <a:ln>
            <a:noFill/>
          </a:ln>
        </p:spPr>
      </p:sp>
      <p:sp>
        <p:nvSpPr>
          <p:cNvPr id="61" name="Google Shape;466;p24">
            <a:extLst>
              <a:ext uri="{FF2B5EF4-FFF2-40B4-BE49-F238E27FC236}">
                <a16:creationId xmlns:a16="http://schemas.microsoft.com/office/drawing/2014/main" id="{91FCA63D-8483-C7A4-5AAC-73D6B2144AE4}"/>
              </a:ext>
            </a:extLst>
          </p:cNvPr>
          <p:cNvSpPr/>
          <p:nvPr/>
        </p:nvSpPr>
        <p:spPr>
          <a:xfrm flipH="1">
            <a:off x="4838341" y="2421278"/>
            <a:ext cx="844433" cy="547812"/>
          </a:xfrm>
          <a:custGeom>
            <a:avLst/>
            <a:gdLst/>
            <a:ahLst/>
            <a:cxnLst/>
            <a:rect l="l" t="t" r="r" b="b"/>
            <a:pathLst>
              <a:path w="23257" h="12771" extrusionOk="0">
                <a:moveTo>
                  <a:pt x="3727" y="0"/>
                </a:moveTo>
                <a:lnTo>
                  <a:pt x="0" y="4522"/>
                </a:lnTo>
                <a:lnTo>
                  <a:pt x="23257" y="12771"/>
                </a:lnTo>
                <a:lnTo>
                  <a:pt x="23257" y="7056"/>
                </a:lnTo>
                <a:close/>
              </a:path>
            </a:pathLst>
          </a:custGeom>
          <a:solidFill>
            <a:srgbClr val="F4B400"/>
          </a:solidFill>
          <a:ln>
            <a:noFill/>
          </a:ln>
        </p:spPr>
      </p:sp>
      <p:sp>
        <p:nvSpPr>
          <p:cNvPr id="62" name="Google Shape;467;p24">
            <a:extLst>
              <a:ext uri="{FF2B5EF4-FFF2-40B4-BE49-F238E27FC236}">
                <a16:creationId xmlns:a16="http://schemas.microsoft.com/office/drawing/2014/main" id="{469D6FAA-ADB6-F3B3-57EF-692C0036ADA1}"/>
              </a:ext>
            </a:extLst>
          </p:cNvPr>
          <p:cNvSpPr/>
          <p:nvPr/>
        </p:nvSpPr>
        <p:spPr>
          <a:xfrm>
            <a:off x="4177948" y="1975749"/>
            <a:ext cx="662200" cy="605421"/>
          </a:xfrm>
          <a:custGeom>
            <a:avLst/>
            <a:gdLst/>
            <a:ahLst/>
            <a:cxnLst/>
            <a:rect l="l" t="t" r="r" b="b"/>
            <a:pathLst>
              <a:path w="18238" h="14114" extrusionOk="0">
                <a:moveTo>
                  <a:pt x="6262" y="0"/>
                </a:moveTo>
                <a:lnTo>
                  <a:pt x="18238" y="4324"/>
                </a:lnTo>
                <a:lnTo>
                  <a:pt x="18238" y="14114"/>
                </a:lnTo>
                <a:lnTo>
                  <a:pt x="0" y="7554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63" name="Google Shape;468;p24">
            <a:extLst>
              <a:ext uri="{FF2B5EF4-FFF2-40B4-BE49-F238E27FC236}">
                <a16:creationId xmlns:a16="http://schemas.microsoft.com/office/drawing/2014/main" id="{C05ED3CB-6BFC-F847-176C-E7F4388148AA}"/>
              </a:ext>
            </a:extLst>
          </p:cNvPr>
          <p:cNvSpPr/>
          <p:nvPr/>
        </p:nvSpPr>
        <p:spPr>
          <a:xfrm flipH="1">
            <a:off x="4838339" y="1975749"/>
            <a:ext cx="662200" cy="605421"/>
          </a:xfrm>
          <a:custGeom>
            <a:avLst/>
            <a:gdLst/>
            <a:ahLst/>
            <a:cxnLst/>
            <a:rect l="l" t="t" r="r" b="b"/>
            <a:pathLst>
              <a:path w="18238" h="14114" extrusionOk="0">
                <a:moveTo>
                  <a:pt x="6262" y="0"/>
                </a:moveTo>
                <a:lnTo>
                  <a:pt x="18238" y="4324"/>
                </a:lnTo>
                <a:lnTo>
                  <a:pt x="18238" y="14114"/>
                </a:lnTo>
                <a:lnTo>
                  <a:pt x="0" y="7554"/>
                </a:lnTo>
                <a:close/>
              </a:path>
            </a:pathLst>
          </a:custGeom>
          <a:solidFill>
            <a:srgbClr val="701C7F"/>
          </a:solidFill>
          <a:ln>
            <a:noFill/>
          </a:ln>
        </p:spPr>
      </p:sp>
      <p:sp>
        <p:nvSpPr>
          <p:cNvPr id="64" name="Google Shape;469;p24">
            <a:extLst>
              <a:ext uri="{FF2B5EF4-FFF2-40B4-BE49-F238E27FC236}">
                <a16:creationId xmlns:a16="http://schemas.microsoft.com/office/drawing/2014/main" id="{3F0EB373-A1DA-65D4-86BC-A0E48D319B5A}"/>
              </a:ext>
            </a:extLst>
          </p:cNvPr>
          <p:cNvSpPr/>
          <p:nvPr/>
        </p:nvSpPr>
        <p:spPr>
          <a:xfrm>
            <a:off x="4454004" y="1306448"/>
            <a:ext cx="386144" cy="716218"/>
          </a:xfrm>
          <a:custGeom>
            <a:avLst/>
            <a:gdLst/>
            <a:ahLst/>
            <a:cxnLst/>
            <a:rect l="l" t="t" r="r" b="b"/>
            <a:pathLst>
              <a:path w="10635" h="16697" extrusionOk="0">
                <a:moveTo>
                  <a:pt x="10635" y="0"/>
                </a:moveTo>
                <a:lnTo>
                  <a:pt x="0" y="12722"/>
                </a:lnTo>
                <a:lnTo>
                  <a:pt x="10635" y="16697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65" name="Google Shape;470;p24">
            <a:extLst>
              <a:ext uri="{FF2B5EF4-FFF2-40B4-BE49-F238E27FC236}">
                <a16:creationId xmlns:a16="http://schemas.microsoft.com/office/drawing/2014/main" id="{AC3B7B1C-5DC9-1936-C597-595486F0232C}"/>
              </a:ext>
            </a:extLst>
          </p:cNvPr>
          <p:cNvSpPr/>
          <p:nvPr/>
        </p:nvSpPr>
        <p:spPr>
          <a:xfrm flipH="1">
            <a:off x="4838338" y="1306448"/>
            <a:ext cx="386144" cy="716218"/>
          </a:xfrm>
          <a:custGeom>
            <a:avLst/>
            <a:gdLst/>
            <a:ahLst/>
            <a:cxnLst/>
            <a:rect l="l" t="t" r="r" b="b"/>
            <a:pathLst>
              <a:path w="10635" h="16697" extrusionOk="0">
                <a:moveTo>
                  <a:pt x="10635" y="0"/>
                </a:moveTo>
                <a:lnTo>
                  <a:pt x="0" y="12722"/>
                </a:lnTo>
                <a:lnTo>
                  <a:pt x="10635" y="16697"/>
                </a:lnTo>
                <a:close/>
              </a:path>
            </a:pathLst>
          </a:custGeom>
          <a:solidFill>
            <a:srgbClr val="701C7F"/>
          </a:solidFill>
          <a:ln>
            <a:noFill/>
          </a:ln>
        </p:spPr>
      </p:sp>
      <p:sp>
        <p:nvSpPr>
          <p:cNvPr id="66" name="Google Shape;471;p24">
            <a:extLst>
              <a:ext uri="{FF2B5EF4-FFF2-40B4-BE49-F238E27FC236}">
                <a16:creationId xmlns:a16="http://schemas.microsoft.com/office/drawing/2014/main" id="{1C698B2C-6950-8069-C149-D8FB4C46DBE8}"/>
              </a:ext>
            </a:extLst>
          </p:cNvPr>
          <p:cNvSpPr/>
          <p:nvPr/>
        </p:nvSpPr>
        <p:spPr>
          <a:xfrm>
            <a:off x="3862825" y="2420337"/>
            <a:ext cx="977486" cy="794385"/>
          </a:xfrm>
          <a:custGeom>
            <a:avLst/>
            <a:gdLst/>
            <a:ahLst/>
            <a:cxnLst/>
            <a:rect l="l" t="t" r="r" b="b"/>
            <a:pathLst>
              <a:path w="65016" h="46623" extrusionOk="0">
                <a:moveTo>
                  <a:pt x="17858" y="0"/>
                </a:moveTo>
                <a:lnTo>
                  <a:pt x="0" y="22135"/>
                </a:lnTo>
                <a:lnTo>
                  <a:pt x="65016" y="46623"/>
                </a:lnTo>
                <a:lnTo>
                  <a:pt x="65016" y="17537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67" name="Google Shape;472;p24">
            <a:extLst>
              <a:ext uri="{FF2B5EF4-FFF2-40B4-BE49-F238E27FC236}">
                <a16:creationId xmlns:a16="http://schemas.microsoft.com/office/drawing/2014/main" id="{EA3FD8BD-D5BA-0B9E-0711-71751C4DC88E}"/>
              </a:ext>
            </a:extLst>
          </p:cNvPr>
          <p:cNvSpPr/>
          <p:nvPr/>
        </p:nvSpPr>
        <p:spPr>
          <a:xfrm flipH="1">
            <a:off x="4838091" y="2421598"/>
            <a:ext cx="977486" cy="794385"/>
          </a:xfrm>
          <a:custGeom>
            <a:avLst/>
            <a:gdLst/>
            <a:ahLst/>
            <a:cxnLst/>
            <a:rect l="l" t="t" r="r" b="b"/>
            <a:pathLst>
              <a:path w="65016" h="46623" extrusionOk="0">
                <a:moveTo>
                  <a:pt x="17858" y="0"/>
                </a:moveTo>
                <a:lnTo>
                  <a:pt x="0" y="22135"/>
                </a:lnTo>
                <a:lnTo>
                  <a:pt x="65016" y="46623"/>
                </a:lnTo>
                <a:lnTo>
                  <a:pt x="65016" y="17537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</p:sp>
      <p:sp>
        <p:nvSpPr>
          <p:cNvPr id="68" name="Google Shape;473;p24">
            <a:extLst>
              <a:ext uri="{FF2B5EF4-FFF2-40B4-BE49-F238E27FC236}">
                <a16:creationId xmlns:a16="http://schemas.microsoft.com/office/drawing/2014/main" id="{42200262-76D1-0C9B-527A-DC3E0B4E1D48}"/>
              </a:ext>
            </a:extLst>
          </p:cNvPr>
          <p:cNvSpPr/>
          <p:nvPr/>
        </p:nvSpPr>
        <p:spPr>
          <a:xfrm flipH="1">
            <a:off x="4843319" y="2924428"/>
            <a:ext cx="1340517" cy="1031764"/>
          </a:xfrm>
          <a:custGeom>
            <a:avLst/>
            <a:gdLst/>
            <a:ahLst/>
            <a:cxnLst/>
            <a:rect l="l" t="t" r="r" b="b"/>
            <a:pathLst>
              <a:path w="31954" h="20822" extrusionOk="0">
                <a:moveTo>
                  <a:pt x="7355" y="0"/>
                </a:moveTo>
                <a:lnTo>
                  <a:pt x="31954" y="8796"/>
                </a:lnTo>
                <a:lnTo>
                  <a:pt x="31954" y="20822"/>
                </a:lnTo>
                <a:lnTo>
                  <a:pt x="0" y="8895"/>
                </a:lnTo>
                <a:close/>
              </a:path>
            </a:pathLst>
          </a:custGeom>
          <a:solidFill>
            <a:srgbClr val="7F2090"/>
          </a:solidFill>
          <a:ln>
            <a:noFill/>
          </a:ln>
        </p:spPr>
      </p:sp>
      <p:sp>
        <p:nvSpPr>
          <p:cNvPr id="69" name="Google Shape;474;p24">
            <a:extLst>
              <a:ext uri="{FF2B5EF4-FFF2-40B4-BE49-F238E27FC236}">
                <a16:creationId xmlns:a16="http://schemas.microsoft.com/office/drawing/2014/main" id="{0B60599D-696A-28C5-9748-CD20612112C5}"/>
              </a:ext>
            </a:extLst>
          </p:cNvPr>
          <p:cNvSpPr txBox="1"/>
          <p:nvPr/>
        </p:nvSpPr>
        <p:spPr>
          <a:xfrm>
            <a:off x="861138" y="1196768"/>
            <a:ext cx="2038247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Department heads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475;p24">
            <a:extLst>
              <a:ext uri="{FF2B5EF4-FFF2-40B4-BE49-F238E27FC236}">
                <a16:creationId xmlns:a16="http://schemas.microsoft.com/office/drawing/2014/main" id="{79CF0196-6E58-830E-FE0D-F5C190B186AF}"/>
              </a:ext>
            </a:extLst>
          </p:cNvPr>
          <p:cNvSpPr txBox="1"/>
          <p:nvPr/>
        </p:nvSpPr>
        <p:spPr>
          <a:xfrm>
            <a:off x="1296240" y="3078832"/>
            <a:ext cx="1605317" cy="82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Be r</a:t>
            </a:r>
            <a:r>
              <a:rPr lang="en" sz="10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esponsible for a number of supervisors and their groups</a:t>
            </a:r>
            <a:endParaRPr sz="10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AF6BA6-A97E-12C3-E339-E161F12B6616}"/>
              </a:ext>
            </a:extLst>
          </p:cNvPr>
          <p:cNvSpPr txBox="1"/>
          <p:nvPr/>
        </p:nvSpPr>
        <p:spPr>
          <a:xfrm>
            <a:off x="1040114" y="2728979"/>
            <a:ext cx="1857984" cy="35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Junior managers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7A53CF9-A0F7-12C9-8705-0631E0DDD11E}"/>
              </a:ext>
            </a:extLst>
          </p:cNvPr>
          <p:cNvSpPr txBox="1"/>
          <p:nvPr/>
        </p:nvSpPr>
        <p:spPr>
          <a:xfrm>
            <a:off x="676307" y="405305"/>
            <a:ext cx="77913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chemeClr val="tx1"/>
                </a:solidFill>
                <a:latin typeface="Quicksand" panose="020B0604020202020204" charset="0"/>
              </a:rPr>
              <a:t>TRADITIONAL HIERARCHICAL STRUCTURE OF ORGANIZATIONS </a:t>
            </a:r>
            <a:endParaRPr lang="en-US" sz="2000" b="1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85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  <p:bldP spid="19" grpId="0"/>
      <p:bldP spid="69" grpId="0"/>
      <p:bldP spid="70" grpId="0"/>
      <p:bldP spid="7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28</a:t>
            </a:fld>
            <a:endParaRPr>
              <a:solidFill>
                <a:schemeClr val="tx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EEB15C2-B116-473B-91DB-4E1F9F4EF5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355713"/>
              </p:ext>
            </p:extLst>
          </p:nvPr>
        </p:nvGraphicFramePr>
        <p:xfrm>
          <a:off x="3155668" y="679235"/>
          <a:ext cx="6294896" cy="3637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8639E459-B3E1-4AC4-9109-F98B7543DDE7}"/>
              </a:ext>
            </a:extLst>
          </p:cNvPr>
          <p:cNvGrpSpPr/>
          <p:nvPr/>
        </p:nvGrpSpPr>
        <p:grpSpPr>
          <a:xfrm>
            <a:off x="4271546" y="4417017"/>
            <a:ext cx="4139621" cy="462735"/>
            <a:chOff x="4271546" y="4417017"/>
            <a:chExt cx="4139621" cy="46273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EE7F02-1A74-459D-9F83-8FC8A46D65F2}"/>
                </a:ext>
              </a:extLst>
            </p:cNvPr>
            <p:cNvGrpSpPr/>
            <p:nvPr/>
          </p:nvGrpSpPr>
          <p:grpSpPr>
            <a:xfrm>
              <a:off x="4271546" y="4417017"/>
              <a:ext cx="872755" cy="462735"/>
              <a:chOff x="3155668" y="4417017"/>
              <a:chExt cx="872755" cy="462735"/>
            </a:xfrm>
          </p:grpSpPr>
          <p:pic>
            <p:nvPicPr>
              <p:cNvPr id="6" name="Picture 5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D57809B5-FB01-490A-A8BC-94DF5521E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55668" y="4417017"/>
                <a:ext cx="230423" cy="462735"/>
              </a:xfrm>
              <a:prstGeom prst="rect">
                <a:avLst/>
              </a:prstGeom>
            </p:spPr>
          </p:pic>
          <p:pic>
            <p:nvPicPr>
              <p:cNvPr id="10" name="Picture 9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66B21606-05D7-4CD2-846B-F1B48D11C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378342" y="4417017"/>
                <a:ext cx="230423" cy="462735"/>
              </a:xfrm>
              <a:prstGeom prst="rect">
                <a:avLst/>
              </a:prstGeom>
            </p:spPr>
          </p:pic>
          <p:pic>
            <p:nvPicPr>
              <p:cNvPr id="11" name="Picture 10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570D3CD5-E453-4BCF-B7A3-BE8925473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88171" y="4417017"/>
                <a:ext cx="230423" cy="462735"/>
              </a:xfrm>
              <a:prstGeom prst="rect">
                <a:avLst/>
              </a:prstGeom>
            </p:spPr>
          </p:pic>
          <p:pic>
            <p:nvPicPr>
              <p:cNvPr id="12" name="Picture 11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7152DFDF-2B70-48D6-B00B-58E6DD74B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798000" y="4417017"/>
                <a:ext cx="230423" cy="462735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12AC36F-C0AB-449A-8157-4B89313A24AF}"/>
                </a:ext>
              </a:extLst>
            </p:cNvPr>
            <p:cNvGrpSpPr/>
            <p:nvPr/>
          </p:nvGrpSpPr>
          <p:grpSpPr>
            <a:xfrm>
              <a:off x="5368146" y="4417017"/>
              <a:ext cx="872755" cy="462735"/>
              <a:chOff x="4252268" y="4417017"/>
              <a:chExt cx="872755" cy="462735"/>
            </a:xfrm>
          </p:grpSpPr>
          <p:pic>
            <p:nvPicPr>
              <p:cNvPr id="13" name="Picture 12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156711CD-0CEA-4F44-AFA3-68081F6E1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52268" y="4417017"/>
                <a:ext cx="230423" cy="462735"/>
              </a:xfrm>
              <a:prstGeom prst="rect">
                <a:avLst/>
              </a:prstGeom>
            </p:spPr>
          </p:pic>
          <p:pic>
            <p:nvPicPr>
              <p:cNvPr id="14" name="Picture 13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FFC44E0A-FA92-442A-A47C-9EBE5FFA5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474942" y="4417017"/>
                <a:ext cx="230423" cy="462735"/>
              </a:xfrm>
              <a:prstGeom prst="rect">
                <a:avLst/>
              </a:prstGeom>
            </p:spPr>
          </p:pic>
          <p:pic>
            <p:nvPicPr>
              <p:cNvPr id="15" name="Picture 14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38A06F00-ECFC-460F-B60E-EF25CC737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684771" y="4417017"/>
                <a:ext cx="230423" cy="462735"/>
              </a:xfrm>
              <a:prstGeom prst="rect">
                <a:avLst/>
              </a:prstGeom>
            </p:spPr>
          </p:pic>
          <p:pic>
            <p:nvPicPr>
              <p:cNvPr id="16" name="Picture 15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8ABF1FAB-FDEF-4034-B89C-1B4562782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4600" y="4417017"/>
                <a:ext cx="230423" cy="462735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9DBA5EF-CA8E-4F9B-AEFA-05F449CCD97C}"/>
                </a:ext>
              </a:extLst>
            </p:cNvPr>
            <p:cNvGrpSpPr/>
            <p:nvPr/>
          </p:nvGrpSpPr>
          <p:grpSpPr>
            <a:xfrm>
              <a:off x="6463577" y="4417017"/>
              <a:ext cx="872755" cy="462735"/>
              <a:chOff x="5347699" y="4417017"/>
              <a:chExt cx="872755" cy="462735"/>
            </a:xfrm>
          </p:grpSpPr>
          <p:pic>
            <p:nvPicPr>
              <p:cNvPr id="17" name="Picture 16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AFA538B0-3348-40C0-9EA4-6E5CBEF38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47699" y="4417017"/>
                <a:ext cx="230423" cy="462735"/>
              </a:xfrm>
              <a:prstGeom prst="rect">
                <a:avLst/>
              </a:prstGeom>
            </p:spPr>
          </p:pic>
          <p:pic>
            <p:nvPicPr>
              <p:cNvPr id="18" name="Picture 17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E1C07A2A-7BC5-41CE-A15C-5A3B785FA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70373" y="4417017"/>
                <a:ext cx="230423" cy="462735"/>
              </a:xfrm>
              <a:prstGeom prst="rect">
                <a:avLst/>
              </a:prstGeom>
            </p:spPr>
          </p:pic>
          <p:pic>
            <p:nvPicPr>
              <p:cNvPr id="19" name="Picture 18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EB40234E-8F2B-4BC8-8C6B-6C48357CF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780202" y="4417017"/>
                <a:ext cx="230423" cy="462735"/>
              </a:xfrm>
              <a:prstGeom prst="rect">
                <a:avLst/>
              </a:prstGeom>
            </p:spPr>
          </p:pic>
          <p:pic>
            <p:nvPicPr>
              <p:cNvPr id="20" name="Picture 19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E75A81F1-E72D-49B4-9108-676A8417B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90031" y="4417017"/>
                <a:ext cx="230423" cy="462735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81F1656-6415-421F-8017-F1E0BC908ECE}"/>
                </a:ext>
              </a:extLst>
            </p:cNvPr>
            <p:cNvGrpSpPr/>
            <p:nvPr/>
          </p:nvGrpSpPr>
          <p:grpSpPr>
            <a:xfrm>
              <a:off x="7538412" y="4417017"/>
              <a:ext cx="872755" cy="462735"/>
              <a:chOff x="6422534" y="4417017"/>
              <a:chExt cx="872755" cy="462735"/>
            </a:xfrm>
          </p:grpSpPr>
          <p:pic>
            <p:nvPicPr>
              <p:cNvPr id="21" name="Picture 20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ECF3A8E6-8F50-4591-BCE5-0381A6353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422534" y="4417017"/>
                <a:ext cx="230423" cy="462735"/>
              </a:xfrm>
              <a:prstGeom prst="rect">
                <a:avLst/>
              </a:prstGeom>
            </p:spPr>
          </p:pic>
          <p:pic>
            <p:nvPicPr>
              <p:cNvPr id="22" name="Picture 21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EBA3B6BB-00E0-411C-9142-D994133C60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645208" y="4417017"/>
                <a:ext cx="230423" cy="462735"/>
              </a:xfrm>
              <a:prstGeom prst="rect">
                <a:avLst/>
              </a:prstGeom>
            </p:spPr>
          </p:pic>
          <p:pic>
            <p:nvPicPr>
              <p:cNvPr id="23" name="Picture 22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7EED6F75-93DD-4A8E-9A68-9FB54C1B5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55037" y="4417017"/>
                <a:ext cx="230423" cy="462735"/>
              </a:xfrm>
              <a:prstGeom prst="rect">
                <a:avLst/>
              </a:prstGeom>
            </p:spPr>
          </p:pic>
          <p:pic>
            <p:nvPicPr>
              <p:cNvPr id="24" name="Picture 23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67D0C565-1EA2-41AC-AB00-1B63EE527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064866" y="4417017"/>
                <a:ext cx="230423" cy="462735"/>
              </a:xfrm>
              <a:prstGeom prst="rect">
                <a:avLst/>
              </a:prstGeom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4162268-E6F0-4720-8EEF-3FCDCFB9926C}"/>
              </a:ext>
            </a:extLst>
          </p:cNvPr>
          <p:cNvSpPr txBox="1"/>
          <p:nvPr/>
        </p:nvSpPr>
        <p:spPr>
          <a:xfrm>
            <a:off x="1396048" y="194925"/>
            <a:ext cx="7345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 dirty="0">
                <a:solidFill>
                  <a:schemeClr val="tx1"/>
                </a:solidFill>
                <a:latin typeface="Lora" pitchFamily="2" charset="0"/>
              </a:rPr>
              <a:t>TRADITIONAL HIERARCHICAL STRUCTURE OF ORGANIZATIONS </a:t>
            </a:r>
            <a:endParaRPr lang="en-US" sz="1600" b="1" dirty="0">
              <a:solidFill>
                <a:schemeClr val="tx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4D11D29-144D-4930-B8BB-2B6A80783B65}"/>
              </a:ext>
            </a:extLst>
          </p:cNvPr>
          <p:cNvGrpSpPr/>
          <p:nvPr/>
        </p:nvGrpSpPr>
        <p:grpSpPr>
          <a:xfrm>
            <a:off x="1147836" y="4512873"/>
            <a:ext cx="3013459" cy="323037"/>
            <a:chOff x="1147836" y="4512873"/>
            <a:chExt cx="3013459" cy="32303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4E3986-0143-481A-8A67-1B482339608D}"/>
                </a:ext>
              </a:extLst>
            </p:cNvPr>
            <p:cNvSpPr txBox="1"/>
            <p:nvPr/>
          </p:nvSpPr>
          <p:spPr>
            <a:xfrm>
              <a:off x="1147836" y="4512873"/>
              <a:ext cx="2610503" cy="3230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Line operator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A5098E-3474-481B-9330-EE5A07B9F70F}"/>
                </a:ext>
              </a:extLst>
            </p:cNvPr>
            <p:cNvCxnSpPr/>
            <p:nvPr/>
          </p:nvCxnSpPr>
          <p:spPr>
            <a:xfrm>
              <a:off x="2440983" y="4752131"/>
              <a:ext cx="1720312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EB04A9-312F-44DD-A7A3-997FB16F0878}"/>
              </a:ext>
            </a:extLst>
          </p:cNvPr>
          <p:cNvGrpSpPr/>
          <p:nvPr/>
        </p:nvGrpSpPr>
        <p:grpSpPr>
          <a:xfrm>
            <a:off x="1147836" y="3755264"/>
            <a:ext cx="3013459" cy="570797"/>
            <a:chOff x="1147836" y="3755264"/>
            <a:chExt cx="3013459" cy="57079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6D3076-5031-4BB7-8BBF-40554D7A7042}"/>
                </a:ext>
              </a:extLst>
            </p:cNvPr>
            <p:cNvSpPr txBox="1"/>
            <p:nvPr/>
          </p:nvSpPr>
          <p:spPr>
            <a:xfrm>
              <a:off x="1147836" y="3755264"/>
              <a:ext cx="1936327" cy="5707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Staff performing similar tasks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A414CB5-8784-4D89-B1A8-B506A261D0A7}"/>
                </a:ext>
              </a:extLst>
            </p:cNvPr>
            <p:cNvCxnSpPr/>
            <p:nvPr/>
          </p:nvCxnSpPr>
          <p:spPr>
            <a:xfrm>
              <a:off x="2440983" y="4201941"/>
              <a:ext cx="1720312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4E59E78-F27E-4570-9DB8-54F23992204A}"/>
              </a:ext>
            </a:extLst>
          </p:cNvPr>
          <p:cNvGrpSpPr/>
          <p:nvPr/>
        </p:nvGrpSpPr>
        <p:grpSpPr>
          <a:xfrm>
            <a:off x="1147836" y="3121296"/>
            <a:ext cx="5676254" cy="323037"/>
            <a:chOff x="1147836" y="3121296"/>
            <a:chExt cx="5676254" cy="3230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FB5988-7117-4195-81B8-7BE6791DA212}"/>
                </a:ext>
              </a:extLst>
            </p:cNvPr>
            <p:cNvSpPr txBox="1"/>
            <p:nvPr/>
          </p:nvSpPr>
          <p:spPr>
            <a:xfrm>
              <a:off x="1147836" y="3121296"/>
              <a:ext cx="5676254" cy="3230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Supervisors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80F2BD6-CF02-45D9-BE51-AACF0F8DD916}"/>
                </a:ext>
              </a:extLst>
            </p:cNvPr>
            <p:cNvCxnSpPr>
              <a:cxnSpLocks/>
            </p:cNvCxnSpPr>
            <p:nvPr/>
          </p:nvCxnSpPr>
          <p:spPr>
            <a:xfrm>
              <a:off x="2295512" y="3349534"/>
              <a:ext cx="240853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3FF3A7-09BD-4730-BF59-150867098AC9}"/>
              </a:ext>
            </a:extLst>
          </p:cNvPr>
          <p:cNvGrpSpPr/>
          <p:nvPr/>
        </p:nvGrpSpPr>
        <p:grpSpPr>
          <a:xfrm>
            <a:off x="1147836" y="2394972"/>
            <a:ext cx="5676254" cy="323037"/>
            <a:chOff x="1147836" y="2394972"/>
            <a:chExt cx="5676254" cy="32303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F8600A-ADA3-46E8-A950-5216D0A57F38}"/>
                </a:ext>
              </a:extLst>
            </p:cNvPr>
            <p:cNvSpPr txBox="1"/>
            <p:nvPr/>
          </p:nvSpPr>
          <p:spPr>
            <a:xfrm>
              <a:off x="1147836" y="2394972"/>
              <a:ext cx="5676254" cy="3230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Junior Managers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0CD742A-6794-46A1-AE08-20743F1D061C}"/>
                </a:ext>
              </a:extLst>
            </p:cNvPr>
            <p:cNvCxnSpPr>
              <a:cxnSpLocks/>
            </p:cNvCxnSpPr>
            <p:nvPr/>
          </p:nvCxnSpPr>
          <p:spPr>
            <a:xfrm>
              <a:off x="2666445" y="2636612"/>
              <a:ext cx="3039586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E66CE9-4E71-4EAA-B84A-46A731209045}"/>
              </a:ext>
            </a:extLst>
          </p:cNvPr>
          <p:cNvGrpSpPr/>
          <p:nvPr/>
        </p:nvGrpSpPr>
        <p:grpSpPr>
          <a:xfrm>
            <a:off x="1147836" y="1572915"/>
            <a:ext cx="5676254" cy="323037"/>
            <a:chOff x="1147836" y="1572915"/>
            <a:chExt cx="5676254" cy="32303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B4C175-9579-499F-888F-FAADB086D3D1}"/>
                </a:ext>
              </a:extLst>
            </p:cNvPr>
            <p:cNvSpPr txBox="1"/>
            <p:nvPr/>
          </p:nvSpPr>
          <p:spPr>
            <a:xfrm>
              <a:off x="1147836" y="1572915"/>
              <a:ext cx="5676254" cy="3230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Department/Unit Leads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5BB1813-CF4F-4833-AC5A-42C4D111C3F2}"/>
                </a:ext>
              </a:extLst>
            </p:cNvPr>
            <p:cNvCxnSpPr>
              <a:cxnSpLocks/>
            </p:cNvCxnSpPr>
            <p:nvPr/>
          </p:nvCxnSpPr>
          <p:spPr>
            <a:xfrm>
              <a:off x="3155668" y="1815202"/>
              <a:ext cx="2550363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0A818A-BD52-4FCA-9107-27461E0DA071}"/>
              </a:ext>
            </a:extLst>
          </p:cNvPr>
          <p:cNvGrpSpPr/>
          <p:nvPr/>
        </p:nvGrpSpPr>
        <p:grpSpPr>
          <a:xfrm>
            <a:off x="1147836" y="718047"/>
            <a:ext cx="5676254" cy="570797"/>
            <a:chOff x="1147836" y="718047"/>
            <a:chExt cx="5676254" cy="5707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11303FA-0020-4D68-BEE3-CB5F5535F829}"/>
                </a:ext>
              </a:extLst>
            </p:cNvPr>
            <p:cNvSpPr txBox="1"/>
            <p:nvPr/>
          </p:nvSpPr>
          <p:spPr>
            <a:xfrm>
              <a:off x="1147836" y="718047"/>
              <a:ext cx="5676254" cy="5707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Senior managers</a:t>
              </a: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b="1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(wide-ranging functions)</a:t>
              </a:r>
              <a:endParaRPr lang="en-US" sz="14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0117B74-CD89-4357-B958-1A34ACA8A29E}"/>
                </a:ext>
              </a:extLst>
            </p:cNvPr>
            <p:cNvCxnSpPr>
              <a:cxnSpLocks/>
            </p:cNvCxnSpPr>
            <p:nvPr/>
          </p:nvCxnSpPr>
          <p:spPr>
            <a:xfrm>
              <a:off x="3301139" y="1187520"/>
              <a:ext cx="2939762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491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8CECEE-B348-4073-8993-62CFD73A6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DE8CECEE-B348-4073-8993-62CFD73A67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D26EF3-5802-4B45-9A74-877D64D02C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34D26EF3-5802-4B45-9A74-877D64D02C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4E0A5E-B23C-4558-AC95-E2B4200E8B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314E0A5E-B23C-4558-AC95-E2B4200E8B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300027-D01A-449C-B3EA-FCA127BC4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EE300027-D01A-449C-B3EA-FCA127BC48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CC3A7B-BE43-420A-96F0-B1CDD6F9DA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8ECC3A7B-BE43-420A-96F0-B1CDD6F9DA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A99E98-7EE7-460C-8FEC-45408F4375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34A99E98-7EE7-460C-8FEC-45408F4375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D83A0F-9085-4E3E-A996-62FB02F859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93D83A0F-9085-4E3E-A996-62FB02F859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A0AFD1-39D6-4F53-94B9-8E4AFA990E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graphicEl>
                                              <a:dgm id="{E2A0AFD1-39D6-4F53-94B9-8E4AFA990E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0213ED-F84E-43D4-A7C8-6A196F9248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710213ED-F84E-43D4-A7C8-6A196F9248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A47944-F8EF-4D44-9B90-EC95749280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D2A47944-F8EF-4D44-9B90-EC95749280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53D317D-A8A0-40FD-BAE7-3F300FEA2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graphicEl>
                                              <a:dgm id="{F53D317D-A8A0-40FD-BAE7-3F300FEA2C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4F86D3-A221-41A7-A792-F53BDE73B6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graphicEl>
                                              <a:dgm id="{424F86D3-A221-41A7-A792-F53BDE73B6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8AAE21-037E-4704-A3CD-477D90AE22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graphicEl>
                                              <a:dgm id="{1D8AAE21-037E-4704-A3CD-477D90AE22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A1AD94-32D7-4400-ACD3-40C008CEF6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graphicEl>
                                              <a:dgm id="{69A1AD94-32D7-4400-ACD3-40C008CEF6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971607-9FD4-4A7B-A438-0E2ACB8BF3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graphicEl>
                                              <a:dgm id="{F9971607-9FD4-4A7B-A438-0E2ACB8BF3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934121-48F8-4000-A7DC-594A63E61F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">
                                            <p:graphicEl>
                                              <a:dgm id="{87934121-48F8-4000-A7DC-594A63E61F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97EBCC-7710-4380-A1B8-1BB13382E7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">
                                            <p:graphicEl>
                                              <a:dgm id="{6197EBCC-7710-4380-A1B8-1BB13382E7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A32B18-8796-4091-96C2-7D5722B8D8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">
                                            <p:graphicEl>
                                              <a:dgm id="{62A32B18-8796-4091-96C2-7D5722B8D8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90DB0B-7B6B-4C0C-B149-00182CA68A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">
                                            <p:graphicEl>
                                              <a:dgm id="{7190DB0B-7B6B-4C0C-B149-00182CA68A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5"/>
          <p:cNvSpPr txBox="1">
            <a:spLocks noGrp="1"/>
          </p:cNvSpPr>
          <p:nvPr>
            <p:ph type="title" idx="4294967295"/>
          </p:nvPr>
        </p:nvSpPr>
        <p:spPr>
          <a:xfrm>
            <a:off x="1142207" y="414887"/>
            <a:ext cx="7723187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>
                <a:solidFill>
                  <a:schemeClr val="tx1"/>
                </a:solidFill>
              </a:rPr>
              <a:t>Team Size – Group </a:t>
            </a:r>
            <a:r>
              <a:rPr lang="en-US" sz="2800" dirty="0">
                <a:solidFill>
                  <a:schemeClr val="tx1"/>
                </a:solidFill>
              </a:rPr>
              <a:t>Size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481" name="Google Shape;481;p25"/>
          <p:cNvSpPr/>
          <p:nvPr/>
        </p:nvSpPr>
        <p:spPr>
          <a:xfrm>
            <a:off x="1430290" y="2334210"/>
            <a:ext cx="2975228" cy="21222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3200" b="0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Team: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3200" b="1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5 </a:t>
            </a:r>
            <a:r>
              <a:rPr lang="en" sz="3200" b="1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Wingdings" panose="05000000000000000000" pitchFamily="2" charset="2"/>
              </a:rPr>
              <a:t> </a:t>
            </a:r>
            <a:r>
              <a:rPr lang="en" sz="3200" b="1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7 </a:t>
            </a:r>
            <a:endParaRPr sz="3200" b="1" i="0" u="none" strike="noStrike" cap="none" dirty="0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3200" b="1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people</a:t>
            </a:r>
            <a:endParaRPr sz="3200" b="1" i="0" u="none" strike="noStrike" cap="none" dirty="0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82" name="Google Shape;482;p25"/>
          <p:cNvSpPr/>
          <p:nvPr/>
        </p:nvSpPr>
        <p:spPr>
          <a:xfrm>
            <a:off x="4298780" y="1255350"/>
            <a:ext cx="4024996" cy="26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3600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Group: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3600" b="1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10 </a:t>
            </a:r>
            <a:r>
              <a:rPr lang="en" sz="3600" b="1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Wingdings" panose="05000000000000000000" pitchFamily="2" charset="2"/>
              </a:rPr>
              <a:t> </a:t>
            </a:r>
            <a:r>
              <a:rPr lang="en" sz="3600" b="1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20 people</a:t>
            </a:r>
            <a:endParaRPr sz="3600" b="1" i="0" u="none" strike="noStrike" cap="none" dirty="0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 txBox="1">
            <a:spLocks noGrp="1"/>
          </p:cNvSpPr>
          <p:nvPr>
            <p:ph type="title"/>
          </p:nvPr>
        </p:nvSpPr>
        <p:spPr>
          <a:xfrm>
            <a:off x="1249406" y="546608"/>
            <a:ext cx="6858000" cy="51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600" b="1" dirty="0">
                <a:solidFill>
                  <a:schemeClr val="tx1"/>
                </a:solidFill>
              </a:rPr>
              <a:t>CLASS RULES</a:t>
            </a:r>
            <a:endParaRPr sz="3600" b="1" dirty="0">
              <a:solidFill>
                <a:schemeClr val="tx1"/>
              </a:solidFill>
            </a:endParaRPr>
          </a:p>
        </p:txBody>
      </p:sp>
      <p:sp>
        <p:nvSpPr>
          <p:cNvPr id="85" name="Google Shape;85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3</a:t>
            </a:fld>
            <a:endParaRPr>
              <a:solidFill>
                <a:schemeClr val="tx1"/>
              </a:solidFill>
            </a:endParaRPr>
          </a:p>
        </p:txBody>
      </p:sp>
      <p:sp>
        <p:nvSpPr>
          <p:cNvPr id="86" name="Google Shape;86;p3"/>
          <p:cNvSpPr txBox="1">
            <a:spLocks noGrp="1"/>
          </p:cNvSpPr>
          <p:nvPr>
            <p:ph type="subTitle" idx="4294967295"/>
          </p:nvPr>
        </p:nvSpPr>
        <p:spPr>
          <a:xfrm>
            <a:off x="1934783" y="1473200"/>
            <a:ext cx="6443662" cy="343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400"/>
              <a:buFont typeface="Quicksand"/>
              <a:buAutoNum type="arabicPeriod"/>
            </a:pPr>
            <a:r>
              <a:rPr lang="en" sz="2400" b="0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Attendance check 10’ after class starts</a:t>
            </a:r>
            <a:endParaRPr sz="2400" b="0" i="0" u="none" strike="noStrike" cap="none" dirty="0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400"/>
              <a:buFont typeface="Quicksand"/>
              <a:buAutoNum type="arabicPeriod"/>
            </a:pPr>
            <a:r>
              <a:rPr lang="en" sz="2400" b="0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Submit assignments on time</a:t>
            </a: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400"/>
              <a:buFont typeface="Quicksand"/>
              <a:buAutoNum type="arabicPeriod"/>
            </a:pPr>
            <a:r>
              <a:rPr lang="en" dirty="0">
                <a:solidFill>
                  <a:schemeClr val="tx1"/>
                </a:solidFill>
              </a:rPr>
              <a:t>Respect (self and others)</a:t>
            </a: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400"/>
              <a:buFont typeface="Quicksand"/>
              <a:buAutoNum type="arabicPeriod"/>
            </a:pPr>
            <a:r>
              <a:rPr lang="en" dirty="0">
                <a:solidFill>
                  <a:schemeClr val="tx1"/>
                </a:solidFill>
              </a:rPr>
              <a:t>No personal activities</a:t>
            </a: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400"/>
              <a:buFont typeface="Quicksand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Right attitude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17" name="Google Shape;117;p3"/>
          <p:cNvGrpSpPr/>
          <p:nvPr/>
        </p:nvGrpSpPr>
        <p:grpSpPr>
          <a:xfrm>
            <a:off x="7216288" y="3680777"/>
            <a:ext cx="1079481" cy="1051467"/>
            <a:chOff x="5916675" y="927975"/>
            <a:chExt cx="516350" cy="502950"/>
          </a:xfrm>
        </p:grpSpPr>
        <p:sp>
          <p:nvSpPr>
            <p:cNvPr id="118" name="Google Shape;118;p3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3"/>
          <p:cNvSpPr/>
          <p:nvPr/>
        </p:nvSpPr>
        <p:spPr>
          <a:xfrm>
            <a:off x="7694128" y="4268790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7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dirty="0">
                <a:solidFill>
                  <a:schemeClr val="tx1"/>
                </a:solidFill>
              </a:rPr>
              <a:t>THE FUNCTIONAL TEAM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497" name="Google Shape;497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96" name="Google Shape;496;p27"/>
          <p:cNvSpPr txBox="1"/>
          <p:nvPr/>
        </p:nvSpPr>
        <p:spPr>
          <a:xfrm>
            <a:off x="1354556" y="1108822"/>
            <a:ext cx="6668919" cy="25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800" b="1" i="0" u="none" strike="noStrike" cap="non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icksand"/>
                <a:ea typeface="Quicksand"/>
                <a:cs typeface="Quicksand"/>
                <a:sym typeface="Quicksand"/>
              </a:rPr>
              <a:t>Functional lines: </a:t>
            </a:r>
            <a:r>
              <a:rPr lang="en" sz="2400" b="0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people working together carry out the same or similar functions.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800" b="1" i="0" u="none" strike="noStrike" cap="none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icksand"/>
                <a:ea typeface="Quicksand"/>
                <a:cs typeface="Quicksand"/>
                <a:sym typeface="Quicksand"/>
              </a:rPr>
              <a:t>A functional team: </a:t>
            </a:r>
            <a:r>
              <a:rPr lang="en" sz="2400" b="0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a team in which work is carried out within such a functionally organized group.</a:t>
            </a:r>
            <a:endParaRPr sz="2400" b="0" i="0" u="none" strike="noStrike" cap="none" dirty="0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9"/>
          <p:cNvSpPr txBox="1">
            <a:spLocks noGrp="1"/>
          </p:cNvSpPr>
          <p:nvPr>
            <p:ph type="title"/>
          </p:nvPr>
        </p:nvSpPr>
        <p:spPr>
          <a:xfrm>
            <a:off x="1420911" y="144916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project (single) team</a:t>
            </a:r>
            <a:endParaRPr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9" name="Google Shape;52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28" name="Google Shape;528;p29"/>
          <p:cNvSpPr txBox="1"/>
          <p:nvPr/>
        </p:nvSpPr>
        <p:spPr>
          <a:xfrm>
            <a:off x="1367979" y="1686292"/>
            <a:ext cx="7155178" cy="3326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" sz="2400" b="0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The project, or single, team consists of a group of people who come together as a distinct organizational unit in order to work on a project or projects.</a:t>
            </a:r>
          </a:p>
          <a:p>
            <a:pPr marL="457200" marR="0" lvl="0" indent="-355600" algn="l" rtl="0"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" sz="2400" b="0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The team is often led by a project manager, though self-managing and self-organizing arrangements are also found.</a:t>
            </a:r>
            <a:endParaRPr sz="2400" b="0" i="0" u="none" strike="noStrike" cap="none" dirty="0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 dirty="0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5C661C-0D86-48A4-B29E-07C5469B4878}"/>
              </a:ext>
            </a:extLst>
          </p:cNvPr>
          <p:cNvSpPr txBox="1"/>
          <p:nvPr/>
        </p:nvSpPr>
        <p:spPr>
          <a:xfrm>
            <a:off x="1136900" y="517744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accent1"/>
              </a:buClr>
              <a:buSzPts val="1800"/>
              <a:buFont typeface="Quicksand"/>
              <a:buNone/>
              <a:defRPr sz="2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" dirty="0">
                <a:solidFill>
                  <a:schemeClr val="tx1"/>
                </a:solidFill>
              </a:rPr>
              <a:t>e functional team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0"/>
          <p:cNvSpPr txBox="1">
            <a:spLocks noGrp="1"/>
          </p:cNvSpPr>
          <p:nvPr>
            <p:ph type="title"/>
          </p:nvPr>
        </p:nvSpPr>
        <p:spPr>
          <a:xfrm>
            <a:off x="1326342" y="1430600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b="1" u="sng" dirty="0">
                <a:solidFill>
                  <a:schemeClr val="accent4">
                    <a:lumMod val="75000"/>
                  </a:schemeClr>
                </a:solidFill>
              </a:rPr>
              <a:t>The Matrix team</a:t>
            </a:r>
            <a:endParaRPr sz="2400" b="1" u="sng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36" name="Google Shape;53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35" name="Google Shape;535;p30"/>
          <p:cNvSpPr txBox="1"/>
          <p:nvPr/>
        </p:nvSpPr>
        <p:spPr>
          <a:xfrm>
            <a:off x="1165475" y="1401505"/>
            <a:ext cx="6384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7" name="Google Shape;537;p30"/>
          <p:cNvSpPr txBox="1"/>
          <p:nvPr/>
        </p:nvSpPr>
        <p:spPr>
          <a:xfrm>
            <a:off x="1272098" y="1609013"/>
            <a:ext cx="7357682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" sz="1800" b="0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In a matrix team, staff report to different managers for different aspects of their work. Matrix structures are often, but not exclusively, found in projects.</a:t>
            </a:r>
            <a:endParaRPr sz="1800" b="0" i="0" u="none" strike="noStrike" cap="none" dirty="0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F0828F-96E5-2274-6A1D-6CF372785BE4}"/>
              </a:ext>
            </a:extLst>
          </p:cNvPr>
          <p:cNvGrpSpPr/>
          <p:nvPr/>
        </p:nvGrpSpPr>
        <p:grpSpPr>
          <a:xfrm>
            <a:off x="951823" y="2778788"/>
            <a:ext cx="8120034" cy="2263226"/>
            <a:chOff x="967321" y="2681674"/>
            <a:chExt cx="8120034" cy="22632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8E021B-F290-493F-851C-9F2DF8EB8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321" y="2774664"/>
              <a:ext cx="5849158" cy="217023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DBB44A-586E-4F3B-AEBF-483C872B9E42}"/>
                </a:ext>
              </a:extLst>
            </p:cNvPr>
            <p:cNvSpPr txBox="1"/>
            <p:nvPr/>
          </p:nvSpPr>
          <p:spPr>
            <a:xfrm>
              <a:off x="6761008" y="2681674"/>
              <a:ext cx="2326347" cy="1545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indent="-355600">
                <a:lnSpc>
                  <a:spcPct val="115000"/>
                </a:lnSpc>
                <a:spcBef>
                  <a:spcPts val="600"/>
                </a:spcBef>
                <a:buClr>
                  <a:srgbClr val="FFFFFF"/>
                </a:buClr>
                <a:buSzPts val="2000"/>
                <a:buFont typeface="Quicksand"/>
                <a:buChar char="★"/>
                <a:defRPr sz="2000">
                  <a:solidFill>
                    <a:srgbClr val="FFFFFF"/>
                  </a:solidFill>
                  <a:latin typeface="Quicksand"/>
                  <a:ea typeface="Quicksand"/>
                  <a:cs typeface="Quicksand"/>
                </a:defRPr>
              </a:lvl1pPr>
            </a:lstStyle>
            <a:p>
              <a:pPr>
                <a:buClrTx/>
                <a:buSzPct val="100000"/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tx1"/>
                  </a:solidFill>
                  <a:sym typeface="Quicksand"/>
                </a:rPr>
                <a:t>Matrix structures are more common in large and multinational organizations.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9EED211-2724-4E07-A00C-1A19D3156AA0}"/>
              </a:ext>
            </a:extLst>
          </p:cNvPr>
          <p:cNvSpPr txBox="1"/>
          <p:nvPr/>
        </p:nvSpPr>
        <p:spPr>
          <a:xfrm>
            <a:off x="1165475" y="523976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accent1"/>
              </a:buClr>
              <a:buSzPts val="1800"/>
              <a:buFont typeface="Quicksand"/>
              <a:buNone/>
              <a:defRPr sz="2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" dirty="0">
                <a:solidFill>
                  <a:schemeClr val="tx1"/>
                </a:solidFill>
              </a:rPr>
              <a:t>e functional team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 txBox="1">
            <a:spLocks noGrp="1"/>
          </p:cNvSpPr>
          <p:nvPr>
            <p:ph type="title"/>
          </p:nvPr>
        </p:nvSpPr>
        <p:spPr>
          <a:xfrm>
            <a:off x="1306505" y="604610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matrix team</a:t>
            </a:r>
            <a:endParaRPr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43" name="Google Shape;543;p31"/>
          <p:cNvSpPr txBox="1"/>
          <p:nvPr/>
        </p:nvSpPr>
        <p:spPr>
          <a:xfrm>
            <a:off x="1165475" y="1401505"/>
            <a:ext cx="6384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5214" y="1923179"/>
            <a:ext cx="3783805" cy="21262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DD68B-4905-4790-BA49-284FA64FEDBC}"/>
              </a:ext>
            </a:extLst>
          </p:cNvPr>
          <p:cNvSpPr txBox="1"/>
          <p:nvPr/>
        </p:nvSpPr>
        <p:spPr>
          <a:xfrm>
            <a:off x="1335184" y="1331996"/>
            <a:ext cx="3400321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chemeClr val="tx1"/>
                </a:solidFill>
                <a:latin typeface="Quicksand" panose="020B0604020202020204" charset="0"/>
              </a:rPr>
              <a:t>For a matrix team, i</a:t>
            </a:r>
            <a:r>
              <a:rPr lang="en-US" sz="1900" b="0" i="0" u="none" strike="noStrike" baseline="0" dirty="0">
                <a:solidFill>
                  <a:schemeClr val="tx1"/>
                </a:solidFill>
                <a:latin typeface="Quicksand" panose="020B0604020202020204" charset="0"/>
              </a:rPr>
              <a:t>t is important to overcome the problems staff might have with the dual reporting lines </a:t>
            </a:r>
            <a:r>
              <a:rPr lang="en-US" sz="1900" b="0" i="1" u="none" strike="noStrike" baseline="0" dirty="0">
                <a:solidFill>
                  <a:schemeClr val="tx1"/>
                </a:solidFill>
                <a:latin typeface="Quicksand" panose="020B0604020202020204" charset="0"/>
              </a:rPr>
              <a:t>(the ‘two-boss’ problem)</a:t>
            </a:r>
            <a:r>
              <a:rPr lang="en-US" sz="1900" b="0" i="0" u="none" strike="noStrike" baseline="0" dirty="0">
                <a:solidFill>
                  <a:schemeClr val="tx1"/>
                </a:solidFill>
                <a:latin typeface="Quicksand" panose="020B0604020202020204" charset="0"/>
              </a:rPr>
              <a:t>.</a:t>
            </a:r>
          </a:p>
          <a:p>
            <a:endParaRPr lang="en-US" sz="1900" b="0" i="0" u="none" strike="noStrike" baseline="0" dirty="0">
              <a:solidFill>
                <a:schemeClr val="tx1"/>
              </a:solidFill>
              <a:latin typeface="Quicksand" panose="020B0604020202020204" charset="0"/>
            </a:endParaRPr>
          </a:p>
          <a:p>
            <a:r>
              <a:rPr lang="en-US" sz="1900" b="0" i="0" u="none" strike="noStrike" baseline="0" dirty="0">
                <a:solidFill>
                  <a:schemeClr val="tx1"/>
                </a:solidFill>
                <a:latin typeface="Quicksand" panose="020B0604020202020204" charset="0"/>
              </a:rPr>
              <a:t>This requires building good interpersonal relationships with the team members and regular, effective communication. </a:t>
            </a:r>
            <a:endParaRPr lang="en-US" sz="1900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1302635" y="1459598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Contract team</a:t>
            </a:r>
            <a:endParaRPr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2" name="Google Shape;552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551" name="Google Shape;551;p32"/>
          <p:cNvSpPr txBox="1"/>
          <p:nvPr/>
        </p:nvSpPr>
        <p:spPr>
          <a:xfrm>
            <a:off x="1169989" y="1711609"/>
            <a:ext cx="7353168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" sz="2400" b="0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Is brought in from outside in order to do the project work.</a:t>
            </a:r>
            <a:endParaRPr sz="2400" b="0" i="0" u="none" strike="noStrike" cap="none" dirty="0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" sz="2400" b="0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The client will judge the success of the project.</a:t>
            </a:r>
            <a:endParaRPr sz="2400" b="0" i="0" u="none" strike="noStrike" cap="none" dirty="0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" sz="2400" b="0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A variant of this is the so-called “outsourced supply team”: the team is physically situated remotely from the project manager.</a:t>
            </a:r>
            <a:endParaRPr sz="2400" b="0" i="0" u="none" strike="noStrike" cap="none" dirty="0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F87264-6C0C-4BDE-84C4-5CA28D889772}"/>
              </a:ext>
            </a:extLst>
          </p:cNvPr>
          <p:cNvSpPr txBox="1"/>
          <p:nvPr/>
        </p:nvSpPr>
        <p:spPr>
          <a:xfrm>
            <a:off x="1165475" y="545330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accent1"/>
              </a:buClr>
              <a:buSzPts val="1800"/>
              <a:buFont typeface="Quicksand"/>
              <a:buNone/>
              <a:defRPr sz="2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" dirty="0">
                <a:solidFill>
                  <a:schemeClr val="tx1"/>
                </a:solidFill>
              </a:rPr>
              <a:t>e functional team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3"/>
          <p:cNvSpPr txBox="1">
            <a:spLocks noGrp="1"/>
          </p:cNvSpPr>
          <p:nvPr>
            <p:ph type="title"/>
          </p:nvPr>
        </p:nvSpPr>
        <p:spPr>
          <a:xfrm>
            <a:off x="1165475" y="144780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Mixed-structure Team</a:t>
            </a:r>
            <a:endParaRPr sz="24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9" name="Google Shape;55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558" name="Google Shape;558;p33"/>
          <p:cNvSpPr txBox="1"/>
          <p:nvPr/>
        </p:nvSpPr>
        <p:spPr>
          <a:xfrm>
            <a:off x="1165475" y="1816050"/>
            <a:ext cx="69309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Some members may be employed to work full time</a:t>
            </a:r>
            <a:endParaRPr sz="2000" b="0" i="0" u="none" strike="noStrike" cap="none" dirty="0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Others may work part time</a:t>
            </a:r>
            <a:endParaRPr sz="2000" b="0" i="0" u="none" strike="noStrike" cap="none" dirty="0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  <a:latin typeface="Quicksand"/>
                <a:sym typeface="Quicksand"/>
              </a:rPr>
              <a:t>Some may be part of a matrix arrangement</a:t>
            </a: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Quicksand"/>
              </a:rPr>
              <a:t>Some others may be part of a functional hierarchy</a:t>
            </a:r>
            <a:endParaRPr sz="2000" b="0" i="0" u="none" strike="noStrike" cap="none" dirty="0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C0A4F0-5689-498C-B948-93AF4E8E053A}"/>
              </a:ext>
            </a:extLst>
          </p:cNvPr>
          <p:cNvSpPr txBox="1"/>
          <p:nvPr/>
        </p:nvSpPr>
        <p:spPr>
          <a:xfrm>
            <a:off x="1165475" y="505837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accent1"/>
              </a:buClr>
              <a:buSzPts val="1800"/>
              <a:buFont typeface="Quicksand"/>
              <a:buNone/>
              <a:defRPr sz="2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" dirty="0">
                <a:solidFill>
                  <a:schemeClr val="tx1"/>
                </a:solidFill>
              </a:rPr>
              <a:t>e functional team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34"/>
          <p:cNvPicPr preferRelativeResize="0"/>
          <p:nvPr/>
        </p:nvPicPr>
        <p:blipFill rotWithShape="1">
          <a:blip r:embed="rId3">
            <a:alphaModFix/>
          </a:blip>
          <a:srcRect l="7359" r="7358"/>
          <a:stretch/>
        </p:blipFill>
        <p:spPr>
          <a:xfrm>
            <a:off x="-1259397" y="1051800"/>
            <a:ext cx="3749100" cy="38424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5" name="Google Shape;565;p34"/>
          <p:cNvSpPr txBox="1">
            <a:spLocks noGrp="1"/>
          </p:cNvSpPr>
          <p:nvPr>
            <p:ph type="title"/>
          </p:nvPr>
        </p:nvSpPr>
        <p:spPr>
          <a:xfrm>
            <a:off x="1143000" y="659147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>
                <a:solidFill>
                  <a:schemeClr val="tx1"/>
                </a:solidFill>
              </a:rPr>
              <a:t>ACTIVITY 4 - DISCUSION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566" name="Google Shape;566;p34"/>
          <p:cNvSpPr txBox="1">
            <a:spLocks noGrp="1"/>
          </p:cNvSpPr>
          <p:nvPr>
            <p:ph type="body" idx="1"/>
          </p:nvPr>
        </p:nvSpPr>
        <p:spPr>
          <a:xfrm>
            <a:off x="2899347" y="2002945"/>
            <a:ext cx="5399995" cy="18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Which team model is the best for a large and complex problem?</a:t>
            </a:r>
          </a:p>
          <a:p>
            <a:pPr marL="171450" indent="-171450">
              <a:buClrTx/>
              <a:buSzPct val="100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342900" indent="-34290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Which team model is normal for a straightforward task?</a:t>
            </a:r>
          </a:p>
          <a:p>
            <a:pPr marL="171450" indent="-171450">
              <a:buClrTx/>
              <a:buSzPct val="100000"/>
              <a:buFont typeface="Arial" panose="020B0604020202020204" pitchFamily="34" charset="0"/>
              <a:buChar char="•"/>
            </a:pPr>
            <a:endParaRPr lang="en" sz="1050" dirty="0">
              <a:solidFill>
                <a:schemeClr val="tx1"/>
              </a:solidFill>
            </a:endParaRPr>
          </a:p>
          <a:p>
            <a:pPr marL="342900" indent="-342900">
              <a:buClrTx/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tx1"/>
                </a:solidFill>
              </a:rPr>
              <a:t>What are some of the relative benefits and drawbacks to some of these team configurations?</a:t>
            </a:r>
          </a:p>
        </p:txBody>
      </p:sp>
      <p:sp>
        <p:nvSpPr>
          <p:cNvPr id="567" name="Google Shape;567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5"/>
          <p:cNvSpPr txBox="1">
            <a:spLocks noGrp="1"/>
          </p:cNvSpPr>
          <p:nvPr>
            <p:ph type="title"/>
          </p:nvPr>
        </p:nvSpPr>
        <p:spPr>
          <a:xfrm>
            <a:off x="1143000" y="624895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>
                <a:solidFill>
                  <a:schemeClr val="tx1"/>
                </a:solidFill>
              </a:rPr>
              <a:t>The Modern Teams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574" name="Google Shape;574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573" name="Google Shape;573;p35"/>
          <p:cNvSpPr txBox="1"/>
          <p:nvPr/>
        </p:nvSpPr>
        <p:spPr>
          <a:xfrm>
            <a:off x="2072834" y="2021449"/>
            <a:ext cx="5668569" cy="249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4" indent="-355600">
              <a:lnSpc>
                <a:spcPct val="115000"/>
              </a:lnSpc>
              <a:spcBef>
                <a:spcPts val="60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" sz="2800" b="1" dirty="0">
                <a:solidFill>
                  <a:schemeClr val="tx1"/>
                </a:solidFill>
                <a:latin typeface="Quicksand" panose="020B0604020202020204" charset="0"/>
                <a:sym typeface="Quicksand"/>
              </a:rPr>
              <a:t>“Self-managed teams”</a:t>
            </a:r>
            <a:endParaRPr sz="2800" b="1" dirty="0">
              <a:solidFill>
                <a:schemeClr val="tx1"/>
              </a:solidFill>
              <a:latin typeface="Quicksand" panose="020B0604020202020204" charset="0"/>
              <a:sym typeface="Quicksand"/>
            </a:endParaRPr>
          </a:p>
          <a:p>
            <a:pPr marL="457200" lvl="1" indent="-355600">
              <a:lnSpc>
                <a:spcPct val="115000"/>
              </a:lnSpc>
              <a:buClrTx/>
              <a:buSzPct val="100000"/>
              <a:buFont typeface="Arial" panose="020B0604020202020204" pitchFamily="34" charset="0"/>
              <a:buChar char="•"/>
            </a:pPr>
            <a:r>
              <a:rPr lang="en" sz="2800" b="1" dirty="0">
                <a:solidFill>
                  <a:schemeClr val="tx1"/>
                </a:solidFill>
                <a:latin typeface="Quicksand" panose="020B0604020202020204" charset="0"/>
                <a:sym typeface="Quicksand"/>
              </a:rPr>
              <a:t>"Self-organizing teams”</a:t>
            </a:r>
            <a:endParaRPr sz="2800" b="1" dirty="0">
              <a:solidFill>
                <a:schemeClr val="tx1"/>
              </a:solidFill>
              <a:latin typeface="Quicksand" panose="020B0604020202020204" charset="0"/>
              <a:sym typeface="Quicksand"/>
            </a:endParaRPr>
          </a:p>
          <a:p>
            <a:pPr marL="457200" lvl="1" indent="-355600">
              <a:lnSpc>
                <a:spcPct val="115000"/>
              </a:lnSpc>
              <a:buClrTx/>
              <a:buSzPct val="100000"/>
              <a:buFont typeface="Arial" panose="020B0604020202020204" pitchFamily="34" charset="0"/>
              <a:buChar char="•"/>
            </a:pPr>
            <a:r>
              <a:rPr lang="en" sz="2800" b="1" dirty="0">
                <a:solidFill>
                  <a:schemeClr val="tx1"/>
                </a:solidFill>
                <a:latin typeface="Quicksand" panose="020B0604020202020204" charset="0"/>
                <a:sym typeface="Quicksand"/>
              </a:rPr>
              <a:t>"Dispersed Virtual teams”.</a:t>
            </a:r>
            <a:endParaRPr sz="2800" b="1" i="0" u="none" strike="noStrike" cap="none" dirty="0">
              <a:solidFill>
                <a:schemeClr val="tx1"/>
              </a:solidFill>
              <a:latin typeface="Quicksand" panose="020B0604020202020204" charset="0"/>
              <a:ea typeface="Quicksand"/>
              <a:cs typeface="Quicksand"/>
              <a:sym typeface="Quicksan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5BB5C-3DE1-4335-8D6C-85670A7B86AD}"/>
              </a:ext>
            </a:extLst>
          </p:cNvPr>
          <p:cNvSpPr txBox="1"/>
          <p:nvPr/>
        </p:nvSpPr>
        <p:spPr>
          <a:xfrm>
            <a:off x="858026" y="1109027"/>
            <a:ext cx="6023996" cy="77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0">
              <a:lnSpc>
                <a:spcPct val="115000"/>
              </a:lnSpc>
              <a:spcBef>
                <a:spcPts val="600"/>
              </a:spcBef>
              <a:buSzPts val="2000"/>
              <a:buNone/>
              <a:defRPr sz="2000">
                <a:solidFill>
                  <a:srgbClr val="FFFFFF"/>
                </a:solidFill>
                <a:latin typeface="Quicksand"/>
                <a:ea typeface="Quicksand"/>
                <a:cs typeface="Quicksand"/>
              </a:defRPr>
            </a:lvl1pPr>
            <a:lvl2pPr marL="457200" indent="-355600">
              <a:lnSpc>
                <a:spcPct val="115000"/>
              </a:lnSpc>
              <a:buClr>
                <a:srgbClr val="FFFFFF"/>
              </a:buClr>
              <a:buSzPts val="2000"/>
              <a:buFont typeface="Quicksand"/>
              <a:buChar char="★"/>
              <a:defRPr sz="2000">
                <a:solidFill>
                  <a:srgbClr val="FFFFFF"/>
                </a:solidFill>
                <a:latin typeface="Quicksand"/>
                <a:ea typeface="Quicksand"/>
                <a:cs typeface="Quicksand"/>
              </a:defRPr>
            </a:lvl2pPr>
            <a:lvl5pPr marL="457200" indent="-355600">
              <a:lnSpc>
                <a:spcPct val="115000"/>
              </a:lnSpc>
              <a:spcBef>
                <a:spcPts val="600"/>
              </a:spcBef>
              <a:buClr>
                <a:srgbClr val="FFFFFF"/>
              </a:buClr>
              <a:buSzPts val="2000"/>
              <a:buFont typeface="Quicksand"/>
              <a:buChar char="★"/>
              <a:defRPr sz="2000">
                <a:solidFill>
                  <a:srgbClr val="FFFFFF"/>
                </a:solidFill>
                <a:latin typeface="Quicksand"/>
                <a:ea typeface="Quicksand"/>
                <a:cs typeface="Quicksand"/>
              </a:defRPr>
            </a:lvl5pPr>
          </a:lstStyle>
          <a:p>
            <a:r>
              <a:rPr lang="en-US" sz="2400" dirty="0">
                <a:solidFill>
                  <a:schemeClr val="tx1"/>
                </a:solidFill>
                <a:sym typeface="Quicksand"/>
              </a:rPr>
              <a:t>03 other important types of team: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218F0F-DB04-4FBB-B3BC-6FED398ED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12856"/>
              </p:ext>
            </p:extLst>
          </p:nvPr>
        </p:nvGraphicFramePr>
        <p:xfrm>
          <a:off x="845049" y="1167862"/>
          <a:ext cx="7856855" cy="36683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841115">
                  <a:extLst>
                    <a:ext uri="{9D8B030D-6E8A-4147-A177-3AD203B41FA5}">
                      <a16:colId xmlns:a16="http://schemas.microsoft.com/office/drawing/2014/main" val="2402358276"/>
                    </a:ext>
                  </a:extLst>
                </a:gridCol>
                <a:gridCol w="4015740">
                  <a:extLst>
                    <a:ext uri="{9D8B030D-6E8A-4147-A177-3AD203B41FA5}">
                      <a16:colId xmlns:a16="http://schemas.microsoft.com/office/drawing/2014/main" val="3389615581"/>
                    </a:ext>
                  </a:extLst>
                </a:gridCol>
              </a:tblGrid>
              <a:tr h="463205">
                <a:tc>
                  <a:txBody>
                    <a:bodyPr/>
                    <a:lstStyle/>
                    <a:p>
                      <a:pPr marL="0" indent="0" algn="ctr" fontAlgn="t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8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Self-managed team</a:t>
                      </a:r>
                      <a:endParaRPr lang="en-US" sz="1800" b="1" i="0" dirty="0">
                        <a:solidFill>
                          <a:schemeClr val="bg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801" marR="45867" marT="45867" marB="41280" anchor="ctr"/>
                </a:tc>
                <a:tc>
                  <a:txBody>
                    <a:bodyPr/>
                    <a:lstStyle/>
                    <a:p>
                      <a:pPr marL="0" indent="0" algn="ctr" fontAlgn="t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Self-organizing team</a:t>
                      </a:r>
                      <a:endParaRPr lang="en-US" sz="1800" b="1" i="0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5867" marR="68801" marT="45867" marB="41280" anchor="ctr"/>
                </a:tc>
                <a:extLst>
                  <a:ext uri="{0D108BD9-81ED-4DB2-BD59-A6C34878D82A}">
                    <a16:rowId xmlns:a16="http://schemas.microsoft.com/office/drawing/2014/main" val="1133333208"/>
                  </a:ext>
                </a:extLst>
              </a:tr>
              <a:tr h="553437">
                <a:tc>
                  <a:txBody>
                    <a:bodyPr/>
                    <a:lstStyle/>
                    <a:p>
                      <a:pPr marL="182880" lvl="2" indent="0" algn="l" fontAlgn="t"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Usually part of the formal reporting structure</a:t>
                      </a:r>
                    </a:p>
                  </a:txBody>
                  <a:tcPr marL="68801" marR="45867" marT="45867" marB="41280" anchor="ctr"/>
                </a:tc>
                <a:tc>
                  <a:txBody>
                    <a:bodyPr/>
                    <a:lstStyle/>
                    <a:p>
                      <a:pPr marL="182880" lvl="1" indent="0" algn="l" fontAlgn="t"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Usually outside the formal reporting structure</a:t>
                      </a:r>
                    </a:p>
                  </a:txBody>
                  <a:tcPr marL="45867" marR="68801" marT="45867" marB="41280" anchor="ctr"/>
                </a:tc>
                <a:extLst>
                  <a:ext uri="{0D108BD9-81ED-4DB2-BD59-A6C34878D82A}">
                    <a16:rowId xmlns:a16="http://schemas.microsoft.com/office/drawing/2014/main" val="1988300744"/>
                  </a:ext>
                </a:extLst>
              </a:tr>
              <a:tr h="553437">
                <a:tc>
                  <a:txBody>
                    <a:bodyPr/>
                    <a:lstStyle/>
                    <a:p>
                      <a:pPr marL="182880" lvl="2" indent="0" algn="l" fontAlgn="t"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Members usually selected by management</a:t>
                      </a:r>
                    </a:p>
                  </a:txBody>
                  <a:tcPr marL="68801" marR="45867" marT="45867" marB="41280" anchor="ctr"/>
                </a:tc>
                <a:tc>
                  <a:txBody>
                    <a:bodyPr/>
                    <a:lstStyle/>
                    <a:p>
                      <a:pPr marL="182880" lvl="1" indent="0" algn="l" fontAlgn="t"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Members usually self-selected volunteers</a:t>
                      </a:r>
                    </a:p>
                  </a:txBody>
                  <a:tcPr marL="45867" marR="68801" marT="45867" marB="41280" anchor="ctr"/>
                </a:tc>
                <a:extLst>
                  <a:ext uri="{0D108BD9-81ED-4DB2-BD59-A6C34878D82A}">
                    <a16:rowId xmlns:a16="http://schemas.microsoft.com/office/drawing/2014/main" val="172235723"/>
                  </a:ext>
                </a:extLst>
              </a:tr>
              <a:tr h="318671">
                <a:tc>
                  <a:txBody>
                    <a:bodyPr/>
                    <a:lstStyle/>
                    <a:p>
                      <a:pPr marL="182880" lvl="2" indent="0" algn="l" fontAlgn="t"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Informal style of working</a:t>
                      </a:r>
                    </a:p>
                  </a:txBody>
                  <a:tcPr marL="68801" marR="45867" marT="45867" marB="41280" anchor="ctr"/>
                </a:tc>
                <a:tc>
                  <a:txBody>
                    <a:bodyPr/>
                    <a:lstStyle/>
                    <a:p>
                      <a:pPr marL="182880" lvl="1" indent="0" algn="l" fontAlgn="t"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Informal style of working</a:t>
                      </a:r>
                    </a:p>
                  </a:txBody>
                  <a:tcPr marL="45867" marR="68801" marT="45867" marB="41280" anchor="ctr"/>
                </a:tc>
                <a:extLst>
                  <a:ext uri="{0D108BD9-81ED-4DB2-BD59-A6C34878D82A}">
                    <a16:rowId xmlns:a16="http://schemas.microsoft.com/office/drawing/2014/main" val="677068934"/>
                  </a:ext>
                </a:extLst>
              </a:tr>
              <a:tr h="553437">
                <a:tc>
                  <a:txBody>
                    <a:bodyPr/>
                    <a:lstStyle/>
                    <a:p>
                      <a:pPr marL="182880" lvl="2" indent="0" algn="l" fontAlgn="t"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Indirectly controlled by senior management</a:t>
                      </a:r>
                    </a:p>
                  </a:txBody>
                  <a:tcPr marL="68801" marR="45867" marT="45867" marB="41280" anchor="ctr"/>
                </a:tc>
                <a:tc>
                  <a:txBody>
                    <a:bodyPr/>
                    <a:lstStyle/>
                    <a:p>
                      <a:pPr marL="182880" lvl="1" indent="0" algn="l" fontAlgn="t"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Senior management influences only the team's boundaries</a:t>
                      </a:r>
                    </a:p>
                  </a:txBody>
                  <a:tcPr marL="45867" marR="68801" marT="45867" marB="41280" anchor="ctr"/>
                </a:tc>
                <a:extLst>
                  <a:ext uri="{0D108BD9-81ED-4DB2-BD59-A6C34878D82A}">
                    <a16:rowId xmlns:a16="http://schemas.microsoft.com/office/drawing/2014/main" val="3473188523"/>
                  </a:ext>
                </a:extLst>
              </a:tr>
              <a:tr h="553437">
                <a:tc>
                  <a:txBody>
                    <a:bodyPr/>
                    <a:lstStyle/>
                    <a:p>
                      <a:pPr marL="182880" lvl="2" indent="0" algn="l" fontAlgn="t"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Usually a permanent leader, but may change</a:t>
                      </a:r>
                    </a:p>
                  </a:txBody>
                  <a:tcPr marL="68801" marR="45867" marT="45867" marB="41280" anchor="ctr"/>
                </a:tc>
                <a:tc>
                  <a:txBody>
                    <a:bodyPr/>
                    <a:lstStyle/>
                    <a:p>
                      <a:pPr marL="182880" lvl="1" indent="0" algn="l" fontAlgn="t"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Leadership variable – perhaps one, perhaps changing, perhaps shared</a:t>
                      </a:r>
                    </a:p>
                  </a:txBody>
                  <a:tcPr marL="45867" marR="68801" marT="45867" marB="41280" anchor="ctr"/>
                </a:tc>
                <a:extLst>
                  <a:ext uri="{0D108BD9-81ED-4DB2-BD59-A6C34878D82A}">
                    <a16:rowId xmlns:a16="http://schemas.microsoft.com/office/drawing/2014/main" val="3472257893"/>
                  </a:ext>
                </a:extLst>
              </a:tr>
              <a:tr h="553437">
                <a:tc>
                  <a:txBody>
                    <a:bodyPr/>
                    <a:lstStyle/>
                    <a:p>
                      <a:pPr marL="182880" lvl="2" indent="0" algn="l" fontAlgn="t"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Empowered by senior management</a:t>
                      </a:r>
                    </a:p>
                  </a:txBody>
                  <a:tcPr marL="68801" marR="45867" marT="45867" marB="41280"/>
                </a:tc>
                <a:tc>
                  <a:txBody>
                    <a:bodyPr/>
                    <a:lstStyle/>
                    <a:p>
                      <a:pPr marL="182880" lvl="1" indent="0" algn="l" fontAlgn="t"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Empowered by the team members and a supportive culture and environment</a:t>
                      </a:r>
                    </a:p>
                  </a:txBody>
                  <a:tcPr marL="45867" marR="68801" marT="45867" marB="41280" anchor="ctr"/>
                </a:tc>
                <a:extLst>
                  <a:ext uri="{0D108BD9-81ED-4DB2-BD59-A6C34878D82A}">
                    <a16:rowId xmlns:a16="http://schemas.microsoft.com/office/drawing/2014/main" val="397237334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2B7153E-4EB0-4874-B340-B2CF3ECF7B04}"/>
              </a:ext>
            </a:extLst>
          </p:cNvPr>
          <p:cNvSpPr txBox="1"/>
          <p:nvPr/>
        </p:nvSpPr>
        <p:spPr>
          <a:xfrm>
            <a:off x="681925" y="364782"/>
            <a:ext cx="81831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none" strike="noStrike" baseline="0" dirty="0">
                <a:solidFill>
                  <a:schemeClr val="tx1"/>
                </a:solidFill>
                <a:latin typeface="Quicksand" panose="020B0604020202020204" charset="0"/>
              </a:rPr>
              <a:t>Comparing Self-managed and Self-Organizing Teams </a:t>
            </a:r>
            <a:endParaRPr lang="en-US" sz="2400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47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6"/>
          <p:cNvSpPr txBox="1">
            <a:spLocks noGrp="1"/>
          </p:cNvSpPr>
          <p:nvPr>
            <p:ph type="body" idx="4294967295"/>
          </p:nvPr>
        </p:nvSpPr>
        <p:spPr>
          <a:xfrm>
            <a:off x="811350" y="290275"/>
            <a:ext cx="75213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sz="2400" b="1" dirty="0">
                <a:solidFill>
                  <a:schemeClr val="bg2">
                    <a:lumMod val="50000"/>
                  </a:schemeClr>
                </a:solidFill>
              </a:rPr>
              <a:t>Why do (only some) teams succeed?</a:t>
            </a:r>
            <a:endParaRPr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0" name="Google Shape;580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bg2">
                    <a:lumMod val="50000"/>
                  </a:schemeClr>
                </a:solidFill>
              </a:rPr>
              <a:t>39</a:t>
            </a:fld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0" name="Picture 2" descr="Described image">
            <a:extLst>
              <a:ext uri="{FF2B5EF4-FFF2-40B4-BE49-F238E27FC236}">
                <a16:creationId xmlns:a16="http://schemas.microsoft.com/office/drawing/2014/main" id="{785C207A-E00C-4DDA-B95D-1DB0E94FF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89" y="1246473"/>
            <a:ext cx="6856223" cy="341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dirty="0">
                <a:solidFill>
                  <a:schemeClr val="tx1"/>
                </a:solidFill>
              </a:rPr>
              <a:t>COURSE SYLLABUS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7"/>
          <p:cNvSpPr txBox="1">
            <a:spLocks noGrp="1"/>
          </p:cNvSpPr>
          <p:nvPr>
            <p:ph type="body" idx="4294967295"/>
          </p:nvPr>
        </p:nvSpPr>
        <p:spPr>
          <a:xfrm>
            <a:off x="839946" y="4125330"/>
            <a:ext cx="7683211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800" b="1" dirty="0">
                <a:solidFill>
                  <a:schemeClr val="bg2">
                    <a:lumMod val="50000"/>
                  </a:schemeClr>
                </a:solidFill>
              </a:rPr>
              <a:t>Systems map showing components influencing team effectiveness</a:t>
            </a:r>
            <a:endParaRPr sz="1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7" name="Google Shape;587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bg2">
                    <a:lumMod val="50000"/>
                  </a:schemeClr>
                </a:solidFill>
              </a:rPr>
              <a:t>40</a:t>
            </a:fld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88" name="Google Shape;58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979" y="388214"/>
            <a:ext cx="7355551" cy="354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rgbClr val="2E3037"/>
                </a:solidFill>
              </a:rPr>
              <a:t>41</a:t>
            </a:fld>
            <a:endParaRPr>
              <a:solidFill>
                <a:srgbClr val="2E3037"/>
              </a:solidFill>
            </a:endParaRPr>
          </a:p>
        </p:txBody>
      </p:sp>
      <p:sp>
        <p:nvSpPr>
          <p:cNvPr id="744" name="Google Shape;744;p54"/>
          <p:cNvSpPr txBox="1">
            <a:spLocks noGrp="1"/>
          </p:cNvSpPr>
          <p:nvPr>
            <p:ph type="body" idx="4294967295"/>
          </p:nvPr>
        </p:nvSpPr>
        <p:spPr>
          <a:xfrm>
            <a:off x="1180856" y="2057400"/>
            <a:ext cx="2652713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6000" b="1" dirty="0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Q&amp;A</a:t>
            </a:r>
            <a:endParaRPr sz="6000" b="1" dirty="0">
              <a:solidFill>
                <a:schemeClr val="l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title"/>
          </p:nvPr>
        </p:nvSpPr>
        <p:spPr>
          <a:xfrm>
            <a:off x="1143000" y="614990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SYLLABUS</a:t>
            </a:r>
            <a:endParaRPr sz="24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33" name="Google Shape;133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5</a:t>
            </a:fld>
            <a:endParaRPr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1665157" y="1036448"/>
            <a:ext cx="6025963" cy="27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2400" b="1" i="0" u="none" strike="noStrike" cap="none" dirty="0">
                <a:solidFill>
                  <a:schemeClr val="tx1"/>
                </a:solidFill>
                <a:latin typeface="+mn-lt"/>
                <a:ea typeface="Quicksand"/>
                <a:cs typeface="Times New Roman" panose="02020603050405020304" pitchFamily="18" charset="0"/>
                <a:sym typeface="Quicksand"/>
              </a:rPr>
              <a:t>COURSE DESCRIPTION</a:t>
            </a:r>
            <a:endParaRPr sz="2400" b="0" i="0" u="none" strike="noStrike" cap="none" dirty="0">
              <a:solidFill>
                <a:schemeClr val="tx1"/>
              </a:solidFill>
              <a:latin typeface="+mn-lt"/>
              <a:ea typeface="Quicksand"/>
              <a:cs typeface="Times New Roman" panose="02020603050405020304" pitchFamily="18" charset="0"/>
              <a:sym typeface="Quicksan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+mn-lt"/>
                <a:ea typeface="Quicksand"/>
                <a:cs typeface="Times New Roman" panose="02020603050405020304" pitchFamily="18" charset="0"/>
                <a:sym typeface="Quicksand"/>
              </a:rPr>
              <a:t>This course will cover both working in groups and communication skills - both classic and current theories of group communication &amp; team work that focus on "how groups work" and include practical information on group communication strategies and skills that emphasize "how to work in groups". </a:t>
            </a:r>
            <a:endParaRPr sz="2000" b="0" i="0" u="none" strike="noStrike" cap="none" dirty="0">
              <a:solidFill>
                <a:schemeClr val="tx1"/>
              </a:solidFill>
              <a:latin typeface="+mn-lt"/>
              <a:ea typeface="Quicksand"/>
              <a:cs typeface="Times New Roman" panose="02020603050405020304" pitchFamily="18" charset="0"/>
              <a:sym typeface="Quicksa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dirty="0">
                <a:solidFill>
                  <a:schemeClr val="tx1"/>
                </a:solidFill>
              </a:rPr>
              <a:t>SYLLABUS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33" name="Google Shape;133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6</a:t>
            </a:fld>
            <a:endParaRPr>
              <a:solidFill>
                <a:schemeClr val="tx1"/>
              </a:solidFill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1525234" y="1960669"/>
            <a:ext cx="3928682" cy="299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SzPts val="1200"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- 01 Participation: 10%</a:t>
            </a:r>
          </a:p>
          <a:p>
            <a:pPr>
              <a:spcBef>
                <a:spcPts val="600"/>
              </a:spcBef>
              <a:buSzPts val="1200"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- 02 Group Assignments: 20%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- 03 Activities: 15% </a:t>
            </a:r>
            <a:endParaRPr sz="2000" b="0" i="0" u="none" strike="noStrike" cap="none" dirty="0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- 01 Quiz: </a:t>
            </a:r>
            <a:r>
              <a:rPr lang="en" sz="2000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05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%             </a:t>
            </a:r>
            <a:endParaRPr sz="2000" b="0" i="0" u="none" strike="noStrike" cap="none" dirty="0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- 01 Group Project: 30%</a:t>
            </a:r>
            <a:endParaRPr sz="2000" b="0" i="0" u="none" strike="noStrike" cap="none" dirty="0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- 01 Final exam: 20%</a:t>
            </a:r>
            <a:endParaRPr sz="2000" b="0" i="0" u="none" strike="noStrike" cap="none" dirty="0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041B7-87A2-ABED-5605-F6C9DB4FFBB3}"/>
              </a:ext>
            </a:extLst>
          </p:cNvPr>
          <p:cNvSpPr txBox="1"/>
          <p:nvPr/>
        </p:nvSpPr>
        <p:spPr>
          <a:xfrm>
            <a:off x="1165475" y="129446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400" b="1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ASSESSMENTS (</a:t>
            </a:r>
            <a:r>
              <a:rPr lang="en-US" sz="2400" b="1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MARKS)</a:t>
            </a:r>
            <a:endParaRPr lang="en-US" sz="2400" b="0" i="0" u="none" strike="noStrike" cap="none" dirty="0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" name="Google Shape;131;p5">
            <a:extLst>
              <a:ext uri="{FF2B5EF4-FFF2-40B4-BE49-F238E27FC236}">
                <a16:creationId xmlns:a16="http://schemas.microsoft.com/office/drawing/2014/main" id="{C474DEF7-2F02-FE32-18AC-3C374FE49984}"/>
              </a:ext>
            </a:extLst>
          </p:cNvPr>
          <p:cNvSpPr txBox="1"/>
          <p:nvPr/>
        </p:nvSpPr>
        <p:spPr>
          <a:xfrm>
            <a:off x="5525217" y="3107487"/>
            <a:ext cx="3167765" cy="153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2000" b="1" i="0" u="sng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Conditions to pass: </a:t>
            </a:r>
            <a:endParaRPr sz="2000" b="1" i="0" u="sng" strike="noStrike" cap="none" dirty="0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- Final exam &gt;= 4</a:t>
            </a:r>
            <a:endParaRPr sz="2000" b="0" i="0" u="none" strike="noStrike" cap="none" dirty="0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- Grade Average &gt;= 5/10</a:t>
            </a:r>
            <a:endParaRPr sz="2000" b="0" i="0" u="none" strike="noStrike" cap="none" dirty="0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2CA0CB-6AEB-2480-3360-E8D47BBCF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2456">
            <a:off x="5530528" y="872214"/>
            <a:ext cx="3108355" cy="146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57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1314416" y="1477542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b="1" dirty="0">
                <a:solidFill>
                  <a:schemeClr val="tx1"/>
                </a:solidFill>
              </a:rPr>
              <a:t>FORMING GROUPS</a:t>
            </a:r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1689328" y="2307922"/>
            <a:ext cx="6483088" cy="1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5880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tx1"/>
                </a:solidFill>
              </a:rPr>
              <a:t>5-7 members/a group</a:t>
            </a:r>
            <a:endParaRPr sz="3600" dirty="0">
              <a:solidFill>
                <a:schemeClr val="tx1"/>
              </a:solidFill>
            </a:endParaRPr>
          </a:p>
          <a:p>
            <a:pPr marL="5588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tx1"/>
                </a:solidFill>
              </a:rPr>
              <a:t>Introduce and get to know each other.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41" name="Google Shape;141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</a:t>
            </a:fld>
            <a:endParaRPr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CC226-35A4-4227-8B51-7BA87180FEA6}"/>
              </a:ext>
            </a:extLst>
          </p:cNvPr>
          <p:cNvSpPr txBox="1"/>
          <p:nvPr/>
        </p:nvSpPr>
        <p:spPr>
          <a:xfrm>
            <a:off x="1611824" y="4095750"/>
            <a:ext cx="66380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-US" sz="2000" i="1" dirty="0">
                <a:solidFill>
                  <a:schemeClr val="tx1"/>
                </a:solidFill>
              </a:rPr>
              <a:t>Note: This group will be the group that will work with you on a project to practice the skill throughout the course.</a:t>
            </a:r>
          </a:p>
        </p:txBody>
      </p:sp>
      <p:sp>
        <p:nvSpPr>
          <p:cNvPr id="8" name="Google Shape;139;p6">
            <a:extLst>
              <a:ext uri="{FF2B5EF4-FFF2-40B4-BE49-F238E27FC236}">
                <a16:creationId xmlns:a16="http://schemas.microsoft.com/office/drawing/2014/main" id="{C7D241B5-55B9-B937-6559-7A7D4297F691}"/>
              </a:ext>
            </a:extLst>
          </p:cNvPr>
          <p:cNvSpPr txBox="1">
            <a:spLocks/>
          </p:cNvSpPr>
          <p:nvPr/>
        </p:nvSpPr>
        <p:spPr>
          <a:xfrm>
            <a:off x="1300480" y="654824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ACTIVITY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 dirty="0">
                <a:solidFill>
                  <a:schemeClr val="tx1"/>
                </a:solidFill>
              </a:rPr>
              <a:t>GROUP AND TEAM OVERVIEW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47" name="Google Shape;147;p7"/>
          <p:cNvSpPr txBox="1">
            <a:spLocks noGrp="1"/>
          </p:cNvSpPr>
          <p:nvPr>
            <p:ph type="subTitle" idx="1"/>
          </p:nvPr>
        </p:nvSpPr>
        <p:spPr>
          <a:xfrm>
            <a:off x="1567326" y="1415672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800" dirty="0">
                <a:solidFill>
                  <a:schemeClr val="tx1"/>
                </a:solidFill>
              </a:rPr>
              <a:t>Let’s start with the first session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8</a:t>
            </a:fld>
            <a:endParaRPr>
              <a:solidFill>
                <a:schemeClr val="tx1"/>
              </a:solidFill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tx1"/>
                </a:solidFill>
                <a:latin typeface="Quicksand"/>
                <a:ea typeface="Quicksand"/>
                <a:cs typeface="Quicksand"/>
                <a:sym typeface="Quicksand"/>
              </a:rPr>
              <a:t>I</a:t>
            </a:r>
            <a:endParaRPr sz="3000" b="0" i="0" u="none" strike="noStrike" cap="none">
              <a:solidFill>
                <a:schemeClr val="tx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Google Shape;350;p2">
            <a:extLst>
              <a:ext uri="{FF2B5EF4-FFF2-40B4-BE49-F238E27FC236}">
                <a16:creationId xmlns:a16="http://schemas.microsoft.com/office/drawing/2014/main" id="{81891DA2-14AB-8852-27A8-B7F5351E1604}"/>
              </a:ext>
            </a:extLst>
          </p:cNvPr>
          <p:cNvSpPr txBox="1">
            <a:spLocks/>
          </p:cNvSpPr>
          <p:nvPr/>
        </p:nvSpPr>
        <p:spPr>
          <a:xfrm>
            <a:off x="1567326" y="3032887"/>
            <a:ext cx="4111050" cy="1396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SzPts val="2640"/>
            </a:pPr>
            <a:r>
              <a:rPr lang="en-US" sz="2000" dirty="0">
                <a:solidFill>
                  <a:schemeClr val="tx1"/>
                </a:solidFill>
              </a:rPr>
              <a:t>Defining Teams and Groups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1165475" y="628233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800" dirty="0">
                <a:solidFill>
                  <a:schemeClr val="tx1"/>
                </a:solidFill>
              </a:rPr>
              <a:t>LEARNING OBJECTIVES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62" name="Google Shape;162;p9"/>
          <p:cNvSpPr txBox="1">
            <a:spLocks noGrp="1"/>
          </p:cNvSpPr>
          <p:nvPr>
            <p:ph type="body" idx="1"/>
          </p:nvPr>
        </p:nvSpPr>
        <p:spPr>
          <a:xfrm>
            <a:off x="1741131" y="1184081"/>
            <a:ext cx="6503967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Aft>
                <a:spcPts val="0"/>
              </a:spcAft>
              <a:buClrTx/>
              <a:buSzPct val="100000"/>
              <a:buAutoNum type="arabicPeriod"/>
            </a:pPr>
            <a:r>
              <a:rPr lang="en" sz="2400" dirty="0">
                <a:solidFill>
                  <a:schemeClr val="tx1"/>
                </a:solidFill>
              </a:rPr>
              <a:t>Defining Teams and Groups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68300" algn="l" rtl="0">
              <a:spcAft>
                <a:spcPts val="0"/>
              </a:spcAft>
              <a:buClrTx/>
              <a:buSzPct val="100000"/>
              <a:buAutoNum type="arabicPeriod"/>
            </a:pPr>
            <a:r>
              <a:rPr lang="en" sz="2400" dirty="0">
                <a:solidFill>
                  <a:schemeClr val="tx1"/>
                </a:solidFill>
              </a:rPr>
              <a:t>Define “cooperation” 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68300" algn="l" rtl="0">
              <a:spcAft>
                <a:spcPts val="0"/>
              </a:spcAft>
              <a:buClrTx/>
              <a:buSzPct val="100000"/>
              <a:buAutoNum type="arabicPeriod"/>
            </a:pPr>
            <a:r>
              <a:rPr lang="en" sz="2400" dirty="0">
                <a:solidFill>
                  <a:schemeClr val="tx1"/>
                </a:solidFill>
              </a:rPr>
              <a:t>Distinguish between different social value orientations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68300" algn="l" rtl="0">
              <a:spcAft>
                <a:spcPts val="0"/>
              </a:spcAft>
              <a:buClrTx/>
              <a:buSzPct val="100000"/>
              <a:buAutoNum type="arabicPeriod"/>
            </a:pPr>
            <a:r>
              <a:rPr lang="en" sz="2400" dirty="0">
                <a:solidFill>
                  <a:schemeClr val="tx1"/>
                </a:solidFill>
              </a:rPr>
              <a:t>Influences on cooperation 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68300" algn="l" rtl="0">
              <a:spcAft>
                <a:spcPts val="0"/>
              </a:spcAft>
              <a:buClrTx/>
              <a:buSzPct val="100000"/>
              <a:buAutoNum type="arabicPeriod"/>
            </a:pPr>
            <a:r>
              <a:rPr lang="en" sz="2400" dirty="0">
                <a:solidFill>
                  <a:schemeClr val="tx1"/>
                </a:solidFill>
              </a:rPr>
              <a:t>Explain methods psychologists use to research cooperation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63" name="Google Shape;163;p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9</a:t>
            </a:fld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3819</TotalTime>
  <Words>1590</Words>
  <Application>Microsoft Office PowerPoint</Application>
  <PresentationFormat>On-screen Show (16:9)</PresentationFormat>
  <Paragraphs>305</Paragraphs>
  <Slides>41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Lora</vt:lpstr>
      <vt:lpstr>Quicksand</vt:lpstr>
      <vt:lpstr>Roboto</vt:lpstr>
      <vt:lpstr>Segoe UI</vt:lpstr>
      <vt:lpstr>Eleanor template</vt:lpstr>
      <vt:lpstr>Communication and In-group Working Skills</vt:lpstr>
      <vt:lpstr>PowerPoint Presentation</vt:lpstr>
      <vt:lpstr>CLASS RULES</vt:lpstr>
      <vt:lpstr>COURSE SYLLABUS</vt:lpstr>
      <vt:lpstr>SYLLABUS</vt:lpstr>
      <vt:lpstr>SYLLABUS</vt:lpstr>
      <vt:lpstr>FORMING GROUPS</vt:lpstr>
      <vt:lpstr>GROUP AND TEAM OVERVIEW</vt:lpstr>
      <vt:lpstr>LEARNING OBJECTIVES</vt:lpstr>
      <vt:lpstr>Defining teams and groups</vt:lpstr>
      <vt:lpstr>1. Defining teams and groups</vt:lpstr>
      <vt:lpstr>1. Defining Teams and Groups</vt:lpstr>
      <vt:lpstr>1. Defining teams and groups</vt:lpstr>
      <vt:lpstr>1. Defining teams and groups</vt:lpstr>
      <vt:lpstr>What is a team?</vt:lpstr>
      <vt:lpstr>ACTIVITY 1 </vt:lpstr>
      <vt:lpstr>PowerPoint Presentation</vt:lpstr>
      <vt:lpstr>PowerPoint Presentation</vt:lpstr>
      <vt:lpstr>PowerPoint Presentation</vt:lpstr>
      <vt:lpstr>ACTIVITY 2 </vt:lpstr>
      <vt:lpstr>PowerPoint Presentation</vt:lpstr>
      <vt:lpstr>ACTIVITY 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Size – Group Size</vt:lpstr>
      <vt:lpstr> THE FUNCTIONAL TEAM</vt:lpstr>
      <vt:lpstr>The project (single) team</vt:lpstr>
      <vt:lpstr>The Matrix team</vt:lpstr>
      <vt:lpstr>The matrix team</vt:lpstr>
      <vt:lpstr>The Contract team</vt:lpstr>
      <vt:lpstr>Mixed-structure Team</vt:lpstr>
      <vt:lpstr>ACTIVITY 4 - DISCUSION</vt:lpstr>
      <vt:lpstr>The Modern Teams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 Anh Duy</dc:creator>
  <cp:lastModifiedBy>Bui Hoang Dung (FE FPTU HN)</cp:lastModifiedBy>
  <cp:revision>212</cp:revision>
  <dcterms:modified xsi:type="dcterms:W3CDTF">2023-04-13T16:15:25Z</dcterms:modified>
</cp:coreProperties>
</file>